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28" r:id="rId2"/>
    <p:sldId id="334" r:id="rId3"/>
    <p:sldId id="331" r:id="rId4"/>
    <p:sldId id="330" r:id="rId5"/>
    <p:sldId id="332" r:id="rId6"/>
    <p:sldId id="333" r:id="rId7"/>
    <p:sldId id="335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475700AD-E78B-4350-9699-349DFA2AF077}">
          <p14:sldIdLst>
            <p14:sldId id="328"/>
            <p14:sldId id="334"/>
            <p14:sldId id="331"/>
            <p14:sldId id="330"/>
            <p14:sldId id="332"/>
            <p14:sldId id="333"/>
            <p14:sldId id="335"/>
          </p14:sldIdLst>
        </p14:section>
        <p14:section name="Quote slides" id="{B36E6475-CB08-4459-B4B4-C2C8742EA8C9}">
          <p14:sldIdLst/>
        </p14:section>
        <p14:section name="Default slides" id="{5DDA9AA2-D0AD-4DD3-B4D9-C1449B409B71}">
          <p14:sldIdLst/>
        </p14:section>
        <p14:section name="Graph / Table slides" id="{1195564D-F0F2-4B4D-805B-3DE26FEBEBE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Marjolijn de Kruijff" initials="MdK" lastIdx="1" clrIdx="1">
    <p:extLst>
      <p:ext uri="{19B8F6BF-5375-455C-9EA6-DF929625EA0E}">
        <p15:presenceInfo xmlns:p15="http://schemas.microsoft.com/office/powerpoint/2012/main" userId="S-1-5-21-2890558824-3927818043-3374662254-1222" providerId="AD"/>
      </p:ext>
    </p:extLst>
  </p:cmAuthor>
  <p:cmAuthor id="3" name="Thomas Burghout" initials="TB" lastIdx="1" clrIdx="2">
    <p:extLst>
      <p:ext uri="{19B8F6BF-5375-455C-9EA6-DF929625EA0E}">
        <p15:presenceInfo xmlns:p15="http://schemas.microsoft.com/office/powerpoint/2012/main" userId="S::thomas.burghout@nedap.com::7d496c7b-a172-4d73-9ef1-752c179815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232323"/>
    <a:srgbClr val="519E8A"/>
    <a:srgbClr val="FFFFFF"/>
    <a:srgbClr val="FF6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6B2E8-33BC-6D2F-60E0-A8BA7B02264C}" v="826" dt="2022-03-31T13:05:48.186"/>
    <p1510:client id="{0B787FE7-7C43-46BB-AE81-CC106B6970C0}" v="358" dt="2022-03-31T12:56:46.710"/>
    <p1510:client id="{0F9921CC-9543-7A78-701A-6898D82D5EEC}" v="439" dt="2021-06-23T12:15:52.255"/>
    <p1510:client id="{1855C823-D48A-2F7A-5BC7-3C454615E475}" v="222" dt="2021-06-15T15:22:51.559"/>
    <p1510:client id="{7D3B9EFF-02E0-C0E1-FAE8-310AB75FACFF}" v="607" dt="2021-06-21T12:05:58.300"/>
    <p1510:client id="{A8C92B16-2C8E-710E-8491-5EBD1C23F311}" v="454" dt="2021-06-07T14:45:31.713"/>
    <p1510:client id="{B145D439-9B8F-8907-C2DF-BE658169522C}" v="2067" dt="2021-06-15T14:05:52.126"/>
    <p1510:client id="{BCDB89F0-E1D2-2B34-576A-397CE2C4817E}" v="316" dt="2021-06-07T14:32:47.689"/>
    <p1510:client id="{BE901E87-356C-72E7-D665-BB2A2D38AAB3}" v="316" dt="2021-06-14T14:36:09.960"/>
    <p1510:client id="{C32CB5C1-B5CC-98C6-AEE9-2663BD48A49B}" v="64" dt="2021-06-23T16:06:31.091"/>
    <p1510:client id="{D260054D-FC45-F65E-F2A1-5C8E6B11A206}" v="67" dt="2021-06-15T09:13:16.199"/>
    <p1510:client id="{E36B85ED-E265-EDA7-3F69-D2A429ABDA00}" v="12" dt="2021-06-24T07:43:10.716"/>
    <p1510:client id="{E6C51470-ADCB-FE47-8DB3-010E6F806741}" v="47" dt="2021-06-25T08:33:46.614"/>
    <p1510:client id="{E7EC7690-6B57-75E9-3882-272E7E918F31}" v="1568" dt="2021-06-10T16:09:46.555"/>
    <p1510:client id="{FA15EF83-E9CD-F741-B186-71A990656C96}" v="4" dt="2021-06-24T11:13:37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2"/>
    <p:restoredTop sz="94680"/>
  </p:normalViewPr>
  <p:slideViewPr>
    <p:cSldViewPr snapToGrid="0">
      <p:cViewPr varScale="1">
        <p:scale>
          <a:sx n="181" d="100"/>
          <a:sy n="181" d="100"/>
        </p:scale>
        <p:origin x="284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65CFD8-2B27-4425-8FF2-37C58800F8DE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7C55B3-66B4-40A1-98B4-B3A1C3F82C82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Objectivity"/>
            </a:rPr>
            <a:t>Kick-off</a:t>
          </a:r>
          <a:endParaRPr lang="en-US"/>
        </a:p>
      </dgm:t>
    </dgm:pt>
    <dgm:pt modelId="{98BDBC21-5396-4D13-B88C-35CFC83D6966}" type="parTrans" cxnId="{17DA3192-3019-46E9-845E-272DD521DDE3}">
      <dgm:prSet/>
      <dgm:spPr/>
      <dgm:t>
        <a:bodyPr/>
        <a:lstStyle/>
        <a:p>
          <a:endParaRPr lang="en-US"/>
        </a:p>
      </dgm:t>
    </dgm:pt>
    <dgm:pt modelId="{F840B9F6-5DFD-4799-961D-16B54E8FC092}" type="sibTrans" cxnId="{17DA3192-3019-46E9-845E-272DD521DDE3}">
      <dgm:prSet/>
      <dgm:spPr/>
      <dgm:t>
        <a:bodyPr/>
        <a:lstStyle/>
        <a:p>
          <a:endParaRPr lang="en-US"/>
        </a:p>
      </dgm:t>
    </dgm:pt>
    <dgm:pt modelId="{E966AA6E-A47B-46F7-97A0-C775ECA8AB9B}">
      <dgm:prSet phldrT="[Text]" phldr="0"/>
      <dgm:spPr/>
      <dgm:t>
        <a:bodyPr/>
        <a:lstStyle/>
        <a:p>
          <a:r>
            <a:rPr lang="en-US" dirty="0">
              <a:latin typeface="Objectivity"/>
            </a:rPr>
            <a:t>Wed. 05-04</a:t>
          </a:r>
          <a:endParaRPr lang="en-US" dirty="0"/>
        </a:p>
      </dgm:t>
    </dgm:pt>
    <dgm:pt modelId="{15A4755E-E6EE-4A28-A1C8-EEF482DBA144}" type="parTrans" cxnId="{71DDBE61-9B5F-4960-ADD8-CD11DF5BF20C}">
      <dgm:prSet/>
      <dgm:spPr/>
      <dgm:t>
        <a:bodyPr/>
        <a:lstStyle/>
        <a:p>
          <a:endParaRPr lang="en-US"/>
        </a:p>
      </dgm:t>
    </dgm:pt>
    <dgm:pt modelId="{DC4415DE-FC1C-4606-84E0-2688A35040DD}" type="sibTrans" cxnId="{71DDBE61-9B5F-4960-ADD8-CD11DF5BF20C}">
      <dgm:prSet/>
      <dgm:spPr/>
      <dgm:t>
        <a:bodyPr/>
        <a:lstStyle/>
        <a:p>
          <a:endParaRPr lang="en-US"/>
        </a:p>
      </dgm:t>
    </dgm:pt>
    <dgm:pt modelId="{CC1DC7BC-F438-405B-998D-BFE9C92674ED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Objectivity"/>
            </a:rPr>
            <a:t> Work on assignment</a:t>
          </a:r>
          <a:endParaRPr lang="en-US"/>
        </a:p>
      </dgm:t>
    </dgm:pt>
    <dgm:pt modelId="{3AA78048-EC61-41BF-84B5-6A0ABED47AE3}" type="parTrans" cxnId="{5327B334-1DD1-444C-A608-8409E7CF678F}">
      <dgm:prSet/>
      <dgm:spPr/>
      <dgm:t>
        <a:bodyPr/>
        <a:lstStyle/>
        <a:p>
          <a:endParaRPr lang="en-US"/>
        </a:p>
      </dgm:t>
    </dgm:pt>
    <dgm:pt modelId="{4DEC191B-B145-4C9A-A2B3-83244241DC7B}" type="sibTrans" cxnId="{5327B334-1DD1-444C-A608-8409E7CF678F}">
      <dgm:prSet/>
      <dgm:spPr/>
      <dgm:t>
        <a:bodyPr/>
        <a:lstStyle/>
        <a:p>
          <a:endParaRPr lang="en-US"/>
        </a:p>
      </dgm:t>
    </dgm:pt>
    <dgm:pt modelId="{8336B4A9-1B70-427C-B22B-6EC348853469}">
      <dgm:prSet phldrT="[Text]" phldr="0"/>
      <dgm:spPr/>
      <dgm:t>
        <a:bodyPr/>
        <a:lstStyle/>
        <a:p>
          <a:r>
            <a:rPr lang="en-US">
              <a:latin typeface="Objectivity"/>
            </a:rPr>
            <a:t> 2 weeks</a:t>
          </a:r>
          <a:endParaRPr lang="en-US"/>
        </a:p>
      </dgm:t>
    </dgm:pt>
    <dgm:pt modelId="{AC787BA9-DB3D-435F-89D1-20C088142063}" type="parTrans" cxnId="{7FFD1845-AA44-4C28-9A2A-159E696DA81D}">
      <dgm:prSet/>
      <dgm:spPr/>
      <dgm:t>
        <a:bodyPr/>
        <a:lstStyle/>
        <a:p>
          <a:endParaRPr lang="en-US"/>
        </a:p>
      </dgm:t>
    </dgm:pt>
    <dgm:pt modelId="{EE9C7C1B-67EB-4F99-8FE2-702AAE3DA769}" type="sibTrans" cxnId="{7FFD1845-AA44-4C28-9A2A-159E696DA81D}">
      <dgm:prSet/>
      <dgm:spPr/>
      <dgm:t>
        <a:bodyPr/>
        <a:lstStyle/>
        <a:p>
          <a:endParaRPr lang="en-US"/>
        </a:p>
      </dgm:t>
    </dgm:pt>
    <dgm:pt modelId="{7D5D8926-B4CA-4896-8587-20E4F437A083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Objectivity"/>
            </a:rPr>
            <a:t>Deadline</a:t>
          </a:r>
          <a:endParaRPr lang="en-US"/>
        </a:p>
      </dgm:t>
    </dgm:pt>
    <dgm:pt modelId="{F961C436-D9D9-4443-B3BB-AD5721B24CB4}" type="parTrans" cxnId="{50C1FFE4-8C09-407B-B05B-89EBE38341EB}">
      <dgm:prSet/>
      <dgm:spPr/>
      <dgm:t>
        <a:bodyPr/>
        <a:lstStyle/>
        <a:p>
          <a:endParaRPr lang="en-US"/>
        </a:p>
      </dgm:t>
    </dgm:pt>
    <dgm:pt modelId="{AEF8DCD8-2D24-4BAD-A736-F525BAAF1F7E}" type="sibTrans" cxnId="{50C1FFE4-8C09-407B-B05B-89EBE38341EB}">
      <dgm:prSet/>
      <dgm:spPr/>
      <dgm:t>
        <a:bodyPr/>
        <a:lstStyle/>
        <a:p>
          <a:endParaRPr lang="en-US"/>
        </a:p>
      </dgm:t>
    </dgm:pt>
    <dgm:pt modelId="{07C4CE89-2E46-406F-A135-0AFA97C5C78F}">
      <dgm:prSet phldrT="[Text]" phldr="0"/>
      <dgm:spPr/>
      <dgm:t>
        <a:bodyPr/>
        <a:lstStyle/>
        <a:p>
          <a:r>
            <a:rPr lang="en-US" b="0" dirty="0">
              <a:latin typeface="Objectivity"/>
            </a:rPr>
            <a:t>Thu. 20-04 12:00</a:t>
          </a:r>
          <a:endParaRPr lang="en-US" dirty="0"/>
        </a:p>
      </dgm:t>
    </dgm:pt>
    <dgm:pt modelId="{5BCFEC19-D080-4057-8BB7-9C78229DD648}" type="parTrans" cxnId="{CF456AF5-5E0B-4B71-B017-EAB8B1595D24}">
      <dgm:prSet/>
      <dgm:spPr/>
      <dgm:t>
        <a:bodyPr/>
        <a:lstStyle/>
        <a:p>
          <a:endParaRPr lang="en-US"/>
        </a:p>
      </dgm:t>
    </dgm:pt>
    <dgm:pt modelId="{DAB7E08C-3D79-4259-8886-97FB5D474077}" type="sibTrans" cxnId="{CF456AF5-5E0B-4B71-B017-EAB8B1595D24}">
      <dgm:prSet/>
      <dgm:spPr/>
      <dgm:t>
        <a:bodyPr/>
        <a:lstStyle/>
        <a:p>
          <a:endParaRPr lang="en-US"/>
        </a:p>
      </dgm:t>
    </dgm:pt>
    <dgm:pt modelId="{190A6F7C-B474-45CF-AB3B-6E4D5799EF20}">
      <dgm:prSet phldr="0"/>
      <dgm:spPr/>
      <dgm:t>
        <a:bodyPr/>
        <a:lstStyle/>
        <a:p>
          <a:pPr>
            <a:defRPr b="1"/>
          </a:pPr>
          <a:r>
            <a:rPr lang="en-US" dirty="0">
              <a:latin typeface="Objectivity"/>
            </a:rPr>
            <a:t>Presentation and Tournament</a:t>
          </a:r>
        </a:p>
      </dgm:t>
    </dgm:pt>
    <dgm:pt modelId="{AB0B6176-7CEC-431C-AFA1-23D55E9792A2}" type="parTrans" cxnId="{2735450F-D235-48DC-AC5D-7B2AB96DC281}">
      <dgm:prSet/>
      <dgm:spPr/>
      <dgm:t>
        <a:bodyPr/>
        <a:lstStyle/>
        <a:p>
          <a:endParaRPr lang="en-GB"/>
        </a:p>
      </dgm:t>
    </dgm:pt>
    <dgm:pt modelId="{4B5BB842-7791-4092-BF52-EE4813276597}" type="sibTrans" cxnId="{2735450F-D235-48DC-AC5D-7B2AB96DC281}">
      <dgm:prSet/>
      <dgm:spPr/>
      <dgm:t>
        <a:bodyPr/>
        <a:lstStyle/>
        <a:p>
          <a:endParaRPr lang="en-GB"/>
        </a:p>
      </dgm:t>
    </dgm:pt>
    <dgm:pt modelId="{9ACBCBDA-BE9C-4F84-A8DB-8C92ED7F0051}">
      <dgm:prSet phldr="0"/>
      <dgm:spPr/>
      <dgm:t>
        <a:bodyPr/>
        <a:lstStyle/>
        <a:p>
          <a:r>
            <a:rPr lang="en-US" b="0" dirty="0">
              <a:latin typeface="Objectivity"/>
            </a:rPr>
            <a:t>Fri. 21-04 10:00</a:t>
          </a:r>
        </a:p>
      </dgm:t>
    </dgm:pt>
    <dgm:pt modelId="{62B5E00B-80B1-4F6C-ADBC-389BC7786369}" type="parTrans" cxnId="{21640396-AF17-4350-BBB5-A879726BA2CA}">
      <dgm:prSet/>
      <dgm:spPr/>
      <dgm:t>
        <a:bodyPr/>
        <a:lstStyle/>
        <a:p>
          <a:endParaRPr lang="en-GB"/>
        </a:p>
      </dgm:t>
    </dgm:pt>
    <dgm:pt modelId="{834BD4E6-2D95-4332-963B-D0544A7800A3}" type="sibTrans" cxnId="{21640396-AF17-4350-BBB5-A879726BA2CA}">
      <dgm:prSet/>
      <dgm:spPr/>
      <dgm:t>
        <a:bodyPr/>
        <a:lstStyle/>
        <a:p>
          <a:endParaRPr lang="en-GB"/>
        </a:p>
      </dgm:t>
    </dgm:pt>
    <dgm:pt modelId="{FFEAF37F-C1F0-46CF-B9F8-B4D45496ABED}">
      <dgm:prSet phldr="0"/>
      <dgm:spPr/>
      <dgm:t>
        <a:bodyPr/>
        <a:lstStyle/>
        <a:p>
          <a:pPr>
            <a:defRPr b="1"/>
          </a:pPr>
          <a:r>
            <a:rPr lang="en-US" b="1" dirty="0">
              <a:latin typeface="Objectivity"/>
            </a:rPr>
            <a:t>Evaluation</a:t>
          </a:r>
        </a:p>
      </dgm:t>
    </dgm:pt>
    <dgm:pt modelId="{0B319275-D693-49C5-88C5-961F20B13FB5}" type="parTrans" cxnId="{AA7C275F-A774-437D-9D72-BFC0C88171C3}">
      <dgm:prSet/>
      <dgm:spPr/>
      <dgm:t>
        <a:bodyPr/>
        <a:lstStyle/>
        <a:p>
          <a:endParaRPr lang="en-GB"/>
        </a:p>
      </dgm:t>
    </dgm:pt>
    <dgm:pt modelId="{49119520-C449-42AB-BF35-B86E89D1E0B4}" type="sibTrans" cxnId="{AA7C275F-A774-437D-9D72-BFC0C88171C3}">
      <dgm:prSet/>
      <dgm:spPr/>
      <dgm:t>
        <a:bodyPr/>
        <a:lstStyle/>
        <a:p>
          <a:endParaRPr lang="en-GB"/>
        </a:p>
      </dgm:t>
    </dgm:pt>
    <dgm:pt modelId="{2C7F7B8C-F278-4F8A-B2EE-02A4D001A3C9}">
      <dgm:prSet phldr="0"/>
      <dgm:spPr/>
      <dgm:t>
        <a:bodyPr/>
        <a:lstStyle/>
        <a:p>
          <a:r>
            <a:rPr lang="en-US" b="0" dirty="0">
              <a:latin typeface="Objectivity"/>
            </a:rPr>
            <a:t>Fri. 21-04</a:t>
          </a:r>
        </a:p>
        <a:p>
          <a:r>
            <a:rPr lang="en-US" b="0" dirty="0">
              <a:latin typeface="Objectivity"/>
            </a:rPr>
            <a:t>Coaches 13:00</a:t>
          </a:r>
        </a:p>
        <a:p>
          <a:r>
            <a:rPr lang="en-US" b="0" dirty="0">
              <a:latin typeface="Objectivity"/>
            </a:rPr>
            <a:t>Individual 15:00</a:t>
          </a:r>
        </a:p>
      </dgm:t>
    </dgm:pt>
    <dgm:pt modelId="{5315E8AE-A5AF-488D-8565-36336EBBDED8}" type="parTrans" cxnId="{08D25E71-A851-4F02-8975-D54D24DFCFB0}">
      <dgm:prSet/>
      <dgm:spPr/>
      <dgm:t>
        <a:bodyPr/>
        <a:lstStyle/>
        <a:p>
          <a:endParaRPr lang="en-GB"/>
        </a:p>
      </dgm:t>
    </dgm:pt>
    <dgm:pt modelId="{BB3B10D9-1455-4A89-B1D3-182A899D3932}" type="sibTrans" cxnId="{08D25E71-A851-4F02-8975-D54D24DFCFB0}">
      <dgm:prSet/>
      <dgm:spPr/>
      <dgm:t>
        <a:bodyPr/>
        <a:lstStyle/>
        <a:p>
          <a:endParaRPr lang="en-GB"/>
        </a:p>
      </dgm:t>
    </dgm:pt>
    <dgm:pt modelId="{CF5B81EE-0B4C-484E-A5A8-273D03A8D52D}">
      <dgm:prSet phldr="0"/>
      <dgm:spPr/>
      <dgm:t>
        <a:bodyPr/>
        <a:lstStyle/>
        <a:p>
          <a:r>
            <a:rPr lang="en-US" b="0" dirty="0">
              <a:latin typeface="Objectivity"/>
            </a:rPr>
            <a:t>Report &amp; code</a:t>
          </a:r>
        </a:p>
      </dgm:t>
    </dgm:pt>
    <dgm:pt modelId="{252EEE32-32AD-47D7-8AB8-5C1E571A0C68}" type="parTrans" cxnId="{3AF8314D-9E94-4C19-B132-88B90DEBDF45}">
      <dgm:prSet/>
      <dgm:spPr/>
      <dgm:t>
        <a:bodyPr/>
        <a:lstStyle/>
        <a:p>
          <a:endParaRPr lang="en-GB"/>
        </a:p>
      </dgm:t>
    </dgm:pt>
    <dgm:pt modelId="{249C93AA-9305-4EAF-9600-FDC3E2D43331}" type="sibTrans" cxnId="{3AF8314D-9E94-4C19-B132-88B90DEBDF45}">
      <dgm:prSet/>
      <dgm:spPr/>
      <dgm:t>
        <a:bodyPr/>
        <a:lstStyle/>
        <a:p>
          <a:endParaRPr lang="en-GB"/>
        </a:p>
      </dgm:t>
    </dgm:pt>
    <dgm:pt modelId="{4FE69448-5F39-45E2-8255-AA519C91A4E6}" type="pres">
      <dgm:prSet presAssocID="{7665CFD8-2B27-4425-8FF2-37C58800F8DE}" presName="root" presStyleCnt="0">
        <dgm:presLayoutVars>
          <dgm:chMax/>
          <dgm:chPref/>
          <dgm:animLvl val="lvl"/>
        </dgm:presLayoutVars>
      </dgm:prSet>
      <dgm:spPr/>
    </dgm:pt>
    <dgm:pt modelId="{38152E10-A84A-4A98-845B-588A274E155C}" type="pres">
      <dgm:prSet presAssocID="{7665CFD8-2B27-4425-8FF2-37C58800F8DE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A076D8BF-979F-4295-BB42-1088068D68A0}" type="pres">
      <dgm:prSet presAssocID="{7665CFD8-2B27-4425-8FF2-37C58800F8DE}" presName="nodes" presStyleCnt="0">
        <dgm:presLayoutVars>
          <dgm:chMax/>
          <dgm:chPref/>
          <dgm:animLvl val="lvl"/>
        </dgm:presLayoutVars>
      </dgm:prSet>
      <dgm:spPr/>
    </dgm:pt>
    <dgm:pt modelId="{94C43476-01AD-4043-AA79-CA00AE89E24E}" type="pres">
      <dgm:prSet presAssocID="{277C55B3-66B4-40A1-98B4-B3A1C3F82C82}" presName="composite" presStyleCnt="0"/>
      <dgm:spPr/>
    </dgm:pt>
    <dgm:pt modelId="{6E70A3E1-00C4-4242-BE8C-E31328D3A1AF}" type="pres">
      <dgm:prSet presAssocID="{277C55B3-66B4-40A1-98B4-B3A1C3F82C82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8EFAF2C-FB1A-41CB-8571-EE99C4955FCB}" type="pres">
      <dgm:prSet presAssocID="{277C55B3-66B4-40A1-98B4-B3A1C3F82C82}" presName="DropPinPlaceHolder" presStyleCnt="0"/>
      <dgm:spPr/>
    </dgm:pt>
    <dgm:pt modelId="{64C8B1D7-F64C-41AE-A323-3081C8754A59}" type="pres">
      <dgm:prSet presAssocID="{277C55B3-66B4-40A1-98B4-B3A1C3F82C82}" presName="DropPin" presStyleLbl="alignNode1" presStyleIdx="0" presStyleCnt="5"/>
      <dgm:spPr/>
    </dgm:pt>
    <dgm:pt modelId="{A68802CC-FD51-418E-B979-74EA2EE713E3}" type="pres">
      <dgm:prSet presAssocID="{277C55B3-66B4-40A1-98B4-B3A1C3F82C82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FCE637E-B3C7-4D0B-AF9E-F042EB6C8093}" type="pres">
      <dgm:prSet presAssocID="{277C55B3-66B4-40A1-98B4-B3A1C3F82C82}" presName="L2TextContainer" presStyleLbl="revTx" presStyleIdx="0" presStyleCnt="10">
        <dgm:presLayoutVars>
          <dgm:bulletEnabled val="1"/>
        </dgm:presLayoutVars>
      </dgm:prSet>
      <dgm:spPr/>
    </dgm:pt>
    <dgm:pt modelId="{146CE029-507C-4D07-9F1A-E7A29B5E4603}" type="pres">
      <dgm:prSet presAssocID="{277C55B3-66B4-40A1-98B4-B3A1C3F82C82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D645D20E-4F70-4787-ADA4-8B921C166363}" type="pres">
      <dgm:prSet presAssocID="{277C55B3-66B4-40A1-98B4-B3A1C3F82C82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41783BE-3D14-4BE4-96D3-F5E3234D7BB5}" type="pres">
      <dgm:prSet presAssocID="{277C55B3-66B4-40A1-98B4-B3A1C3F82C82}" presName="EmptyPlaceHolder" presStyleCnt="0"/>
      <dgm:spPr/>
    </dgm:pt>
    <dgm:pt modelId="{1ADBFC52-9F8B-4CC4-8A0C-C8F4A058FA18}" type="pres">
      <dgm:prSet presAssocID="{F840B9F6-5DFD-4799-961D-16B54E8FC092}" presName="spaceBetweenRectangles" presStyleCnt="0"/>
      <dgm:spPr/>
    </dgm:pt>
    <dgm:pt modelId="{3F64935A-D799-4057-BB21-8BD71A38C4AB}" type="pres">
      <dgm:prSet presAssocID="{CC1DC7BC-F438-405B-998D-BFE9C92674ED}" presName="composite" presStyleCnt="0"/>
      <dgm:spPr/>
    </dgm:pt>
    <dgm:pt modelId="{71B6F979-3CAE-4D33-BE1B-C7CDB30F7566}" type="pres">
      <dgm:prSet presAssocID="{CC1DC7BC-F438-405B-998D-BFE9C92674ED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F2A1362-06C7-41F1-A56A-93F66E1F1FE0}" type="pres">
      <dgm:prSet presAssocID="{CC1DC7BC-F438-405B-998D-BFE9C92674ED}" presName="DropPinPlaceHolder" presStyleCnt="0"/>
      <dgm:spPr/>
    </dgm:pt>
    <dgm:pt modelId="{03279709-D85B-413D-A76E-9C7A9283FEAA}" type="pres">
      <dgm:prSet presAssocID="{CC1DC7BC-F438-405B-998D-BFE9C92674ED}" presName="DropPin" presStyleLbl="alignNode1" presStyleIdx="1" presStyleCnt="5"/>
      <dgm:spPr/>
    </dgm:pt>
    <dgm:pt modelId="{2CA79C96-4A23-482F-9A29-FCF829982821}" type="pres">
      <dgm:prSet presAssocID="{CC1DC7BC-F438-405B-998D-BFE9C92674ED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E734EE9-DA4C-4B7C-A5B8-F36DAA55F22F}" type="pres">
      <dgm:prSet presAssocID="{CC1DC7BC-F438-405B-998D-BFE9C92674ED}" presName="L2TextContainer" presStyleLbl="revTx" presStyleIdx="2" presStyleCnt="10">
        <dgm:presLayoutVars>
          <dgm:bulletEnabled val="1"/>
        </dgm:presLayoutVars>
      </dgm:prSet>
      <dgm:spPr/>
    </dgm:pt>
    <dgm:pt modelId="{7B6098EA-3976-456C-9AA8-7141C98ADC64}" type="pres">
      <dgm:prSet presAssocID="{CC1DC7BC-F438-405B-998D-BFE9C92674E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1A6B6191-BD28-40EE-BD1D-DE3967DE9008}" type="pres">
      <dgm:prSet presAssocID="{CC1DC7BC-F438-405B-998D-BFE9C92674ED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774E0F6-D775-49F2-8334-93441A6AC87D}" type="pres">
      <dgm:prSet presAssocID="{CC1DC7BC-F438-405B-998D-BFE9C92674ED}" presName="EmptyPlaceHolder" presStyleCnt="0"/>
      <dgm:spPr/>
    </dgm:pt>
    <dgm:pt modelId="{57021A69-95D0-439B-AAF8-480ADA15C791}" type="pres">
      <dgm:prSet presAssocID="{4DEC191B-B145-4C9A-A2B3-83244241DC7B}" presName="spaceBetweenRectangles" presStyleCnt="0"/>
      <dgm:spPr/>
    </dgm:pt>
    <dgm:pt modelId="{6D17D93D-15CE-4E03-BCD1-1A4E40D6F6DD}" type="pres">
      <dgm:prSet presAssocID="{7D5D8926-B4CA-4896-8587-20E4F437A083}" presName="composite" presStyleCnt="0"/>
      <dgm:spPr/>
    </dgm:pt>
    <dgm:pt modelId="{EBB0A4C9-300B-4FEA-AEF9-DE819829D816}" type="pres">
      <dgm:prSet presAssocID="{7D5D8926-B4CA-4896-8587-20E4F437A083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C3EDD05-D331-4672-804A-E3C83061BE5D}" type="pres">
      <dgm:prSet presAssocID="{7D5D8926-B4CA-4896-8587-20E4F437A083}" presName="DropPinPlaceHolder" presStyleCnt="0"/>
      <dgm:spPr/>
    </dgm:pt>
    <dgm:pt modelId="{938E9095-4C14-446F-9FB7-4BB21522372D}" type="pres">
      <dgm:prSet presAssocID="{7D5D8926-B4CA-4896-8587-20E4F437A083}" presName="DropPin" presStyleLbl="alignNode1" presStyleIdx="2" presStyleCnt="5"/>
      <dgm:spPr/>
    </dgm:pt>
    <dgm:pt modelId="{C700E6A6-2FD0-458B-90DD-F1C4443D781C}" type="pres">
      <dgm:prSet presAssocID="{7D5D8926-B4CA-4896-8587-20E4F437A083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A7669BE-E210-4DD2-A3FD-4C2A22143BEB}" type="pres">
      <dgm:prSet presAssocID="{7D5D8926-B4CA-4896-8587-20E4F437A083}" presName="L2TextContainer" presStyleLbl="revTx" presStyleIdx="4" presStyleCnt="10">
        <dgm:presLayoutVars>
          <dgm:bulletEnabled val="1"/>
        </dgm:presLayoutVars>
      </dgm:prSet>
      <dgm:spPr/>
    </dgm:pt>
    <dgm:pt modelId="{5EA38663-93B0-4A91-84B7-1E07FE2BB972}" type="pres">
      <dgm:prSet presAssocID="{7D5D8926-B4CA-4896-8587-20E4F437A083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2018AB71-75CA-4341-B2DE-D83E2FBFF838}" type="pres">
      <dgm:prSet presAssocID="{7D5D8926-B4CA-4896-8587-20E4F437A083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DDA4D1B-56DE-4D76-9FCE-8322681A3022}" type="pres">
      <dgm:prSet presAssocID="{7D5D8926-B4CA-4896-8587-20E4F437A083}" presName="EmptyPlaceHolder" presStyleCnt="0"/>
      <dgm:spPr/>
    </dgm:pt>
    <dgm:pt modelId="{5DAA9756-DC96-4EFB-A4F3-6874B287F59C}" type="pres">
      <dgm:prSet presAssocID="{AEF8DCD8-2D24-4BAD-A736-F525BAAF1F7E}" presName="spaceBetweenRectangles" presStyleCnt="0"/>
      <dgm:spPr/>
    </dgm:pt>
    <dgm:pt modelId="{69ED0DF6-1E52-4443-BD79-5D1DA65080E9}" type="pres">
      <dgm:prSet presAssocID="{190A6F7C-B474-45CF-AB3B-6E4D5799EF20}" presName="composite" presStyleCnt="0"/>
      <dgm:spPr/>
    </dgm:pt>
    <dgm:pt modelId="{DF90EB67-43F9-4AE1-8ED7-62CCF9D18984}" type="pres">
      <dgm:prSet presAssocID="{190A6F7C-B474-45CF-AB3B-6E4D5799EF20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34A40E1-E202-47F6-97E0-DBDDEB79D451}" type="pres">
      <dgm:prSet presAssocID="{190A6F7C-B474-45CF-AB3B-6E4D5799EF20}" presName="DropPinPlaceHolder" presStyleCnt="0"/>
      <dgm:spPr/>
    </dgm:pt>
    <dgm:pt modelId="{83080493-98BB-427E-A74F-AC64788DB4B4}" type="pres">
      <dgm:prSet presAssocID="{190A6F7C-B474-45CF-AB3B-6E4D5799EF20}" presName="DropPin" presStyleLbl="alignNode1" presStyleIdx="3" presStyleCnt="5" custLinFactX="200000" custLinFactNeighborX="225466" custLinFactNeighborY="1335"/>
      <dgm:spPr/>
    </dgm:pt>
    <dgm:pt modelId="{0CB11CDA-9F41-4A6B-BC17-14EF413FC075}" type="pres">
      <dgm:prSet presAssocID="{190A6F7C-B474-45CF-AB3B-6E4D5799EF20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A7F2148-5C09-406C-A86B-A5991D5696AF}" type="pres">
      <dgm:prSet presAssocID="{190A6F7C-B474-45CF-AB3B-6E4D5799EF20}" presName="L2TextContainer" presStyleLbl="revTx" presStyleIdx="6" presStyleCnt="10">
        <dgm:presLayoutVars>
          <dgm:bulletEnabled val="1"/>
        </dgm:presLayoutVars>
      </dgm:prSet>
      <dgm:spPr/>
    </dgm:pt>
    <dgm:pt modelId="{1212F084-06A6-433A-B4ED-C61650EF944B}" type="pres">
      <dgm:prSet presAssocID="{190A6F7C-B474-45CF-AB3B-6E4D5799EF20}" presName="L1TextContainer" presStyleLbl="revTx" presStyleIdx="7" presStyleCnt="10" custLinFactNeighborX="54304" custLinFactNeighborY="1335">
        <dgm:presLayoutVars>
          <dgm:chMax val="1"/>
          <dgm:chPref val="1"/>
          <dgm:bulletEnabled val="1"/>
        </dgm:presLayoutVars>
      </dgm:prSet>
      <dgm:spPr/>
    </dgm:pt>
    <dgm:pt modelId="{7557ADC2-1D0A-4C87-A1A9-6B246135262D}" type="pres">
      <dgm:prSet presAssocID="{190A6F7C-B474-45CF-AB3B-6E4D5799EF20}" presName="ConnectLine" presStyleLbl="sibTrans1D1" presStyleIdx="3" presStyleCnt="5" custLinFactX="2200000" custLinFactNeighborX="2295672" custLinFactNeighborY="469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10109DC-AFDD-436E-97ED-45E68DA21A57}" type="pres">
      <dgm:prSet presAssocID="{190A6F7C-B474-45CF-AB3B-6E4D5799EF20}" presName="EmptyPlaceHolder" presStyleCnt="0"/>
      <dgm:spPr/>
    </dgm:pt>
    <dgm:pt modelId="{0AABB4AF-626D-423A-A8F9-7B7E6C77CA6F}" type="pres">
      <dgm:prSet presAssocID="{4B5BB842-7791-4092-BF52-EE4813276597}" presName="spaceBetweenRectangles" presStyleCnt="0"/>
      <dgm:spPr/>
    </dgm:pt>
    <dgm:pt modelId="{16558D51-952A-47B6-9B7F-D7F728B03B70}" type="pres">
      <dgm:prSet presAssocID="{FFEAF37F-C1F0-46CF-B9F8-B4D45496ABED}" presName="composite" presStyleCnt="0"/>
      <dgm:spPr/>
    </dgm:pt>
    <dgm:pt modelId="{73015E33-D4CB-49FC-856E-B296CEDF453A}" type="pres">
      <dgm:prSet presAssocID="{FFEAF37F-C1F0-46CF-B9F8-B4D45496ABED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4809BC0-A377-4D7C-9D38-1ADCDF643A20}" type="pres">
      <dgm:prSet presAssocID="{FFEAF37F-C1F0-46CF-B9F8-B4D45496ABED}" presName="DropPinPlaceHolder" presStyleCnt="0"/>
      <dgm:spPr/>
    </dgm:pt>
    <dgm:pt modelId="{884A0785-DD3D-4F04-BE1B-DA2CE600EF3A}" type="pres">
      <dgm:prSet presAssocID="{FFEAF37F-C1F0-46CF-B9F8-B4D45496ABED}" presName="DropPin" presStyleLbl="alignNode1" presStyleIdx="4" presStyleCnt="5"/>
      <dgm:spPr/>
    </dgm:pt>
    <dgm:pt modelId="{94F2628E-86A8-4C3D-A807-A1C1210F9005}" type="pres">
      <dgm:prSet presAssocID="{FFEAF37F-C1F0-46CF-B9F8-B4D45496ABED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C8EEC43-0705-4A71-B0D5-6DFECBFCB221}" type="pres">
      <dgm:prSet presAssocID="{FFEAF37F-C1F0-46CF-B9F8-B4D45496ABED}" presName="L2TextContainer" presStyleLbl="revTx" presStyleIdx="8" presStyleCnt="10">
        <dgm:presLayoutVars>
          <dgm:bulletEnabled val="1"/>
        </dgm:presLayoutVars>
      </dgm:prSet>
      <dgm:spPr/>
    </dgm:pt>
    <dgm:pt modelId="{AD4DF981-17B1-43BD-B140-ED215ADBB46C}" type="pres">
      <dgm:prSet presAssocID="{FFEAF37F-C1F0-46CF-B9F8-B4D45496ABED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00FC7549-534A-4D1E-B8F7-B20E860F0B0A}" type="pres">
      <dgm:prSet presAssocID="{FFEAF37F-C1F0-46CF-B9F8-B4D45496ABED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E494B2F-4CF9-4A3B-927D-2F3AB33DD9F2}" type="pres">
      <dgm:prSet presAssocID="{FFEAF37F-C1F0-46CF-B9F8-B4D45496ABED}" presName="EmptyPlaceHolder" presStyleCnt="0"/>
      <dgm:spPr/>
    </dgm:pt>
  </dgm:ptLst>
  <dgm:cxnLst>
    <dgm:cxn modelId="{2568C309-90AF-42DB-A44E-31C2EEF86F6F}" type="presOf" srcId="{FFEAF37F-C1F0-46CF-B9F8-B4D45496ABED}" destId="{AD4DF981-17B1-43BD-B140-ED215ADBB46C}" srcOrd="0" destOrd="0" presId="urn:microsoft.com/office/officeart/2017/3/layout/DropPinTimeline"/>
    <dgm:cxn modelId="{2735450F-D235-48DC-AC5D-7B2AB96DC281}" srcId="{7665CFD8-2B27-4425-8FF2-37C58800F8DE}" destId="{190A6F7C-B474-45CF-AB3B-6E4D5799EF20}" srcOrd="3" destOrd="0" parTransId="{AB0B6176-7CEC-431C-AFA1-23D55E9792A2}" sibTransId="{4B5BB842-7791-4092-BF52-EE4813276597}"/>
    <dgm:cxn modelId="{D819B51C-1915-40B5-A9A4-D3467CC88D56}" type="presOf" srcId="{07C4CE89-2E46-406F-A135-0AFA97C5C78F}" destId="{6A7669BE-E210-4DD2-A3FD-4C2A22143BEB}" srcOrd="0" destOrd="1" presId="urn:microsoft.com/office/officeart/2017/3/layout/DropPinTimeline"/>
    <dgm:cxn modelId="{0A959C33-EDB3-4649-8575-617BB7B6A542}" type="presOf" srcId="{2C7F7B8C-F278-4F8A-B2EE-02A4D001A3C9}" destId="{DC8EEC43-0705-4A71-B0D5-6DFECBFCB221}" srcOrd="0" destOrd="0" presId="urn:microsoft.com/office/officeart/2017/3/layout/DropPinTimeline"/>
    <dgm:cxn modelId="{5327B334-1DD1-444C-A608-8409E7CF678F}" srcId="{7665CFD8-2B27-4425-8FF2-37C58800F8DE}" destId="{CC1DC7BC-F438-405B-998D-BFE9C92674ED}" srcOrd="1" destOrd="0" parTransId="{3AA78048-EC61-41BF-84B5-6A0ABED47AE3}" sibTransId="{4DEC191B-B145-4C9A-A2B3-83244241DC7B}"/>
    <dgm:cxn modelId="{9DF45437-6FBB-4E05-B525-C49B225D6E2C}" type="presOf" srcId="{7D5D8926-B4CA-4896-8587-20E4F437A083}" destId="{5EA38663-93B0-4A91-84B7-1E07FE2BB972}" srcOrd="0" destOrd="0" presId="urn:microsoft.com/office/officeart/2017/3/layout/DropPinTimeline"/>
    <dgm:cxn modelId="{131BA73D-A3EE-4B01-852D-8661B87C2A62}" type="presOf" srcId="{E966AA6E-A47B-46F7-97A0-C775ECA8AB9B}" destId="{2FCE637E-B3C7-4D0B-AF9E-F042EB6C8093}" srcOrd="0" destOrd="0" presId="urn:microsoft.com/office/officeart/2017/3/layout/DropPinTimeline"/>
    <dgm:cxn modelId="{7FFD1845-AA44-4C28-9A2A-159E696DA81D}" srcId="{CC1DC7BC-F438-405B-998D-BFE9C92674ED}" destId="{8336B4A9-1B70-427C-B22B-6EC348853469}" srcOrd="0" destOrd="0" parTransId="{AC787BA9-DB3D-435F-89D1-20C088142063}" sibTransId="{EE9C7C1B-67EB-4F99-8FE2-702AAE3DA769}"/>
    <dgm:cxn modelId="{3AF8314D-9E94-4C19-B132-88B90DEBDF45}" srcId="{7D5D8926-B4CA-4896-8587-20E4F437A083}" destId="{CF5B81EE-0B4C-484E-A5A8-273D03A8D52D}" srcOrd="0" destOrd="0" parTransId="{252EEE32-32AD-47D7-8AB8-5C1E571A0C68}" sibTransId="{249C93AA-9305-4EAF-9600-FDC3E2D43331}"/>
    <dgm:cxn modelId="{AA7C275F-A774-437D-9D72-BFC0C88171C3}" srcId="{7665CFD8-2B27-4425-8FF2-37C58800F8DE}" destId="{FFEAF37F-C1F0-46CF-B9F8-B4D45496ABED}" srcOrd="4" destOrd="0" parTransId="{0B319275-D693-49C5-88C5-961F20B13FB5}" sibTransId="{49119520-C449-42AB-BF35-B86E89D1E0B4}"/>
    <dgm:cxn modelId="{71DDBE61-9B5F-4960-ADD8-CD11DF5BF20C}" srcId="{277C55B3-66B4-40A1-98B4-B3A1C3F82C82}" destId="{E966AA6E-A47B-46F7-97A0-C775ECA8AB9B}" srcOrd="0" destOrd="0" parTransId="{15A4755E-E6EE-4A28-A1C8-EEF482DBA144}" sibTransId="{DC4415DE-FC1C-4606-84E0-2688A35040DD}"/>
    <dgm:cxn modelId="{08D25E71-A851-4F02-8975-D54D24DFCFB0}" srcId="{FFEAF37F-C1F0-46CF-B9F8-B4D45496ABED}" destId="{2C7F7B8C-F278-4F8A-B2EE-02A4D001A3C9}" srcOrd="0" destOrd="0" parTransId="{5315E8AE-A5AF-488D-8565-36336EBBDED8}" sibTransId="{BB3B10D9-1455-4A89-B1D3-182A899D3932}"/>
    <dgm:cxn modelId="{3CBD7178-1113-41EB-A834-C5F259CAB713}" type="presOf" srcId="{CF5B81EE-0B4C-484E-A5A8-273D03A8D52D}" destId="{6A7669BE-E210-4DD2-A3FD-4C2A22143BEB}" srcOrd="0" destOrd="0" presId="urn:microsoft.com/office/officeart/2017/3/layout/DropPinTimeline"/>
    <dgm:cxn modelId="{28AEBE79-B32B-4EF5-BE47-9D4ABA201393}" type="presOf" srcId="{9ACBCBDA-BE9C-4F84-A8DB-8C92ED7F0051}" destId="{AA7F2148-5C09-406C-A86B-A5991D5696AF}" srcOrd="0" destOrd="0" presId="urn:microsoft.com/office/officeart/2017/3/layout/DropPinTimeline"/>
    <dgm:cxn modelId="{17DA3192-3019-46E9-845E-272DD521DDE3}" srcId="{7665CFD8-2B27-4425-8FF2-37C58800F8DE}" destId="{277C55B3-66B4-40A1-98B4-B3A1C3F82C82}" srcOrd="0" destOrd="0" parTransId="{98BDBC21-5396-4D13-B88C-35CFC83D6966}" sibTransId="{F840B9F6-5DFD-4799-961D-16B54E8FC092}"/>
    <dgm:cxn modelId="{21640396-AF17-4350-BBB5-A879726BA2CA}" srcId="{190A6F7C-B474-45CF-AB3B-6E4D5799EF20}" destId="{9ACBCBDA-BE9C-4F84-A8DB-8C92ED7F0051}" srcOrd="0" destOrd="0" parTransId="{62B5E00B-80B1-4F6C-ADBC-389BC7786369}" sibTransId="{834BD4E6-2D95-4332-963B-D0544A7800A3}"/>
    <dgm:cxn modelId="{EB62C1B2-B3B8-4358-8912-25B690270920}" type="presOf" srcId="{190A6F7C-B474-45CF-AB3B-6E4D5799EF20}" destId="{1212F084-06A6-433A-B4ED-C61650EF944B}" srcOrd="0" destOrd="0" presId="urn:microsoft.com/office/officeart/2017/3/layout/DropPinTimeline"/>
    <dgm:cxn modelId="{5855F3D5-3C3C-43BC-8426-FC0297821D33}" type="presOf" srcId="{8336B4A9-1B70-427C-B22B-6EC348853469}" destId="{3E734EE9-DA4C-4B7C-A5B8-F36DAA55F22F}" srcOrd="0" destOrd="0" presId="urn:microsoft.com/office/officeart/2017/3/layout/DropPinTimeline"/>
    <dgm:cxn modelId="{060D96DC-6738-4077-ABA3-04228BFCFE94}" type="presOf" srcId="{7665CFD8-2B27-4425-8FF2-37C58800F8DE}" destId="{4FE69448-5F39-45E2-8255-AA519C91A4E6}" srcOrd="0" destOrd="0" presId="urn:microsoft.com/office/officeart/2017/3/layout/DropPinTimeline"/>
    <dgm:cxn modelId="{50C1FFE4-8C09-407B-B05B-89EBE38341EB}" srcId="{7665CFD8-2B27-4425-8FF2-37C58800F8DE}" destId="{7D5D8926-B4CA-4896-8587-20E4F437A083}" srcOrd="2" destOrd="0" parTransId="{F961C436-D9D9-4443-B3BB-AD5721B24CB4}" sibTransId="{AEF8DCD8-2D24-4BAD-A736-F525BAAF1F7E}"/>
    <dgm:cxn modelId="{CF456AF5-5E0B-4B71-B017-EAB8B1595D24}" srcId="{7D5D8926-B4CA-4896-8587-20E4F437A083}" destId="{07C4CE89-2E46-406F-A135-0AFA97C5C78F}" srcOrd="1" destOrd="0" parTransId="{5BCFEC19-D080-4057-8BB7-9C78229DD648}" sibTransId="{DAB7E08C-3D79-4259-8886-97FB5D474077}"/>
    <dgm:cxn modelId="{89E968F6-523B-4774-8DC3-A27235625F5C}" type="presOf" srcId="{CC1DC7BC-F438-405B-998D-BFE9C92674ED}" destId="{7B6098EA-3976-456C-9AA8-7141C98ADC64}" srcOrd="0" destOrd="0" presId="urn:microsoft.com/office/officeart/2017/3/layout/DropPinTimeline"/>
    <dgm:cxn modelId="{5FDB45F7-B3FB-4521-BE9D-CEDF0341D672}" type="presOf" srcId="{277C55B3-66B4-40A1-98B4-B3A1C3F82C82}" destId="{146CE029-507C-4D07-9F1A-E7A29B5E4603}" srcOrd="0" destOrd="0" presId="urn:microsoft.com/office/officeart/2017/3/layout/DropPinTimeline"/>
    <dgm:cxn modelId="{B88248D0-1531-465A-A258-010FCDE78B64}" type="presParOf" srcId="{4FE69448-5F39-45E2-8255-AA519C91A4E6}" destId="{38152E10-A84A-4A98-845B-588A274E155C}" srcOrd="0" destOrd="0" presId="urn:microsoft.com/office/officeart/2017/3/layout/DropPinTimeline"/>
    <dgm:cxn modelId="{5D732925-B116-469B-B362-3D227D38EC61}" type="presParOf" srcId="{4FE69448-5F39-45E2-8255-AA519C91A4E6}" destId="{A076D8BF-979F-4295-BB42-1088068D68A0}" srcOrd="1" destOrd="0" presId="urn:microsoft.com/office/officeart/2017/3/layout/DropPinTimeline"/>
    <dgm:cxn modelId="{50A2DE94-0E53-412B-931D-48802C7A68EE}" type="presParOf" srcId="{A076D8BF-979F-4295-BB42-1088068D68A0}" destId="{94C43476-01AD-4043-AA79-CA00AE89E24E}" srcOrd="0" destOrd="0" presId="urn:microsoft.com/office/officeart/2017/3/layout/DropPinTimeline"/>
    <dgm:cxn modelId="{206580C9-9BB3-461A-9E50-498D0D80BF7C}" type="presParOf" srcId="{94C43476-01AD-4043-AA79-CA00AE89E24E}" destId="{6E70A3E1-00C4-4242-BE8C-E31328D3A1AF}" srcOrd="0" destOrd="0" presId="urn:microsoft.com/office/officeart/2017/3/layout/DropPinTimeline"/>
    <dgm:cxn modelId="{4934F89D-8D67-421D-A13C-2B5CB5318A96}" type="presParOf" srcId="{94C43476-01AD-4043-AA79-CA00AE89E24E}" destId="{98EFAF2C-FB1A-41CB-8571-EE99C4955FCB}" srcOrd="1" destOrd="0" presId="urn:microsoft.com/office/officeart/2017/3/layout/DropPinTimeline"/>
    <dgm:cxn modelId="{DCBFDAA5-0E8B-4165-8C79-C213F3D9F70E}" type="presParOf" srcId="{98EFAF2C-FB1A-41CB-8571-EE99C4955FCB}" destId="{64C8B1D7-F64C-41AE-A323-3081C8754A59}" srcOrd="0" destOrd="0" presId="urn:microsoft.com/office/officeart/2017/3/layout/DropPinTimeline"/>
    <dgm:cxn modelId="{FC2006F9-DCAA-4590-AC23-1B4230F7B240}" type="presParOf" srcId="{98EFAF2C-FB1A-41CB-8571-EE99C4955FCB}" destId="{A68802CC-FD51-418E-B979-74EA2EE713E3}" srcOrd="1" destOrd="0" presId="urn:microsoft.com/office/officeart/2017/3/layout/DropPinTimeline"/>
    <dgm:cxn modelId="{3A8AEA97-E00D-4034-AD9A-108A0A4AEFEB}" type="presParOf" srcId="{94C43476-01AD-4043-AA79-CA00AE89E24E}" destId="{2FCE637E-B3C7-4D0B-AF9E-F042EB6C8093}" srcOrd="2" destOrd="0" presId="urn:microsoft.com/office/officeart/2017/3/layout/DropPinTimeline"/>
    <dgm:cxn modelId="{55DE0473-CCD3-48AA-B002-17BEDB6B8CB6}" type="presParOf" srcId="{94C43476-01AD-4043-AA79-CA00AE89E24E}" destId="{146CE029-507C-4D07-9F1A-E7A29B5E4603}" srcOrd="3" destOrd="0" presId="urn:microsoft.com/office/officeart/2017/3/layout/DropPinTimeline"/>
    <dgm:cxn modelId="{8A0B5B17-8FA4-4F94-9439-20F86AD58334}" type="presParOf" srcId="{94C43476-01AD-4043-AA79-CA00AE89E24E}" destId="{D645D20E-4F70-4787-ADA4-8B921C166363}" srcOrd="4" destOrd="0" presId="urn:microsoft.com/office/officeart/2017/3/layout/DropPinTimeline"/>
    <dgm:cxn modelId="{BFD217BB-9175-4844-881A-9ABB259A99F4}" type="presParOf" srcId="{94C43476-01AD-4043-AA79-CA00AE89E24E}" destId="{D41783BE-3D14-4BE4-96D3-F5E3234D7BB5}" srcOrd="5" destOrd="0" presId="urn:microsoft.com/office/officeart/2017/3/layout/DropPinTimeline"/>
    <dgm:cxn modelId="{B3FFC9D9-4B4E-4A5E-B5B8-0F1B67900DDC}" type="presParOf" srcId="{A076D8BF-979F-4295-BB42-1088068D68A0}" destId="{1ADBFC52-9F8B-4CC4-8A0C-C8F4A058FA18}" srcOrd="1" destOrd="0" presId="urn:microsoft.com/office/officeart/2017/3/layout/DropPinTimeline"/>
    <dgm:cxn modelId="{A1D4A528-1312-4FA2-9E60-0A92994A752E}" type="presParOf" srcId="{A076D8BF-979F-4295-BB42-1088068D68A0}" destId="{3F64935A-D799-4057-BB21-8BD71A38C4AB}" srcOrd="2" destOrd="0" presId="urn:microsoft.com/office/officeart/2017/3/layout/DropPinTimeline"/>
    <dgm:cxn modelId="{4D13F311-1E6D-41F2-A6D8-75E0D1D2886A}" type="presParOf" srcId="{3F64935A-D799-4057-BB21-8BD71A38C4AB}" destId="{71B6F979-3CAE-4D33-BE1B-C7CDB30F7566}" srcOrd="0" destOrd="0" presId="urn:microsoft.com/office/officeart/2017/3/layout/DropPinTimeline"/>
    <dgm:cxn modelId="{E2292083-4C5D-4A35-AEDE-5FB2EE43AB64}" type="presParOf" srcId="{3F64935A-D799-4057-BB21-8BD71A38C4AB}" destId="{CF2A1362-06C7-41F1-A56A-93F66E1F1FE0}" srcOrd="1" destOrd="0" presId="urn:microsoft.com/office/officeart/2017/3/layout/DropPinTimeline"/>
    <dgm:cxn modelId="{31BCC1CF-DA76-48A6-8241-D2BFCF5D2C21}" type="presParOf" srcId="{CF2A1362-06C7-41F1-A56A-93F66E1F1FE0}" destId="{03279709-D85B-413D-A76E-9C7A9283FEAA}" srcOrd="0" destOrd="0" presId="urn:microsoft.com/office/officeart/2017/3/layout/DropPinTimeline"/>
    <dgm:cxn modelId="{09B424E2-A780-40FA-A745-D57A8094F19D}" type="presParOf" srcId="{CF2A1362-06C7-41F1-A56A-93F66E1F1FE0}" destId="{2CA79C96-4A23-482F-9A29-FCF829982821}" srcOrd="1" destOrd="0" presId="urn:microsoft.com/office/officeart/2017/3/layout/DropPinTimeline"/>
    <dgm:cxn modelId="{4A2E1A14-9AB9-4CC4-A502-2B7CF903B6BB}" type="presParOf" srcId="{3F64935A-D799-4057-BB21-8BD71A38C4AB}" destId="{3E734EE9-DA4C-4B7C-A5B8-F36DAA55F22F}" srcOrd="2" destOrd="0" presId="urn:microsoft.com/office/officeart/2017/3/layout/DropPinTimeline"/>
    <dgm:cxn modelId="{B1F7EB76-6E5C-47BD-8F30-5C134A3C975F}" type="presParOf" srcId="{3F64935A-D799-4057-BB21-8BD71A38C4AB}" destId="{7B6098EA-3976-456C-9AA8-7141C98ADC64}" srcOrd="3" destOrd="0" presId="urn:microsoft.com/office/officeart/2017/3/layout/DropPinTimeline"/>
    <dgm:cxn modelId="{87BF6FA7-9806-48AA-806F-7D7A52A50575}" type="presParOf" srcId="{3F64935A-D799-4057-BB21-8BD71A38C4AB}" destId="{1A6B6191-BD28-40EE-BD1D-DE3967DE9008}" srcOrd="4" destOrd="0" presId="urn:microsoft.com/office/officeart/2017/3/layout/DropPinTimeline"/>
    <dgm:cxn modelId="{3812DF03-F294-4E1C-8CA9-6135978ACC2D}" type="presParOf" srcId="{3F64935A-D799-4057-BB21-8BD71A38C4AB}" destId="{3774E0F6-D775-49F2-8334-93441A6AC87D}" srcOrd="5" destOrd="0" presId="urn:microsoft.com/office/officeart/2017/3/layout/DropPinTimeline"/>
    <dgm:cxn modelId="{E19570C6-1C95-4932-91A2-96F264C3C551}" type="presParOf" srcId="{A076D8BF-979F-4295-BB42-1088068D68A0}" destId="{57021A69-95D0-439B-AAF8-480ADA15C791}" srcOrd="3" destOrd="0" presId="urn:microsoft.com/office/officeart/2017/3/layout/DropPinTimeline"/>
    <dgm:cxn modelId="{8E764FED-7C6B-4557-AF88-BF1EF016DC61}" type="presParOf" srcId="{A076D8BF-979F-4295-BB42-1088068D68A0}" destId="{6D17D93D-15CE-4E03-BCD1-1A4E40D6F6DD}" srcOrd="4" destOrd="0" presId="urn:microsoft.com/office/officeart/2017/3/layout/DropPinTimeline"/>
    <dgm:cxn modelId="{0FA6EC41-AAB6-470A-878A-FEB6EF081F0E}" type="presParOf" srcId="{6D17D93D-15CE-4E03-BCD1-1A4E40D6F6DD}" destId="{EBB0A4C9-300B-4FEA-AEF9-DE819829D816}" srcOrd="0" destOrd="0" presId="urn:microsoft.com/office/officeart/2017/3/layout/DropPinTimeline"/>
    <dgm:cxn modelId="{2C23D426-2C37-4283-8EFB-C7A00AB22F50}" type="presParOf" srcId="{6D17D93D-15CE-4E03-BCD1-1A4E40D6F6DD}" destId="{4C3EDD05-D331-4672-804A-E3C83061BE5D}" srcOrd="1" destOrd="0" presId="urn:microsoft.com/office/officeart/2017/3/layout/DropPinTimeline"/>
    <dgm:cxn modelId="{BFECEBAE-E3BF-44EE-B3F1-AC91D72E77CE}" type="presParOf" srcId="{4C3EDD05-D331-4672-804A-E3C83061BE5D}" destId="{938E9095-4C14-446F-9FB7-4BB21522372D}" srcOrd="0" destOrd="0" presId="urn:microsoft.com/office/officeart/2017/3/layout/DropPinTimeline"/>
    <dgm:cxn modelId="{8F59A19B-AADE-4EBA-B9B7-AE8C371E9E34}" type="presParOf" srcId="{4C3EDD05-D331-4672-804A-E3C83061BE5D}" destId="{C700E6A6-2FD0-458B-90DD-F1C4443D781C}" srcOrd="1" destOrd="0" presId="urn:microsoft.com/office/officeart/2017/3/layout/DropPinTimeline"/>
    <dgm:cxn modelId="{811D54F7-E531-4EEE-90E3-690F71718F5B}" type="presParOf" srcId="{6D17D93D-15CE-4E03-BCD1-1A4E40D6F6DD}" destId="{6A7669BE-E210-4DD2-A3FD-4C2A22143BEB}" srcOrd="2" destOrd="0" presId="urn:microsoft.com/office/officeart/2017/3/layout/DropPinTimeline"/>
    <dgm:cxn modelId="{CD1BFC06-17D1-4CE2-A004-00100E5D4936}" type="presParOf" srcId="{6D17D93D-15CE-4E03-BCD1-1A4E40D6F6DD}" destId="{5EA38663-93B0-4A91-84B7-1E07FE2BB972}" srcOrd="3" destOrd="0" presId="urn:microsoft.com/office/officeart/2017/3/layout/DropPinTimeline"/>
    <dgm:cxn modelId="{BE1F09E7-FF93-434D-B936-2243A3E23A18}" type="presParOf" srcId="{6D17D93D-15CE-4E03-BCD1-1A4E40D6F6DD}" destId="{2018AB71-75CA-4341-B2DE-D83E2FBFF838}" srcOrd="4" destOrd="0" presId="urn:microsoft.com/office/officeart/2017/3/layout/DropPinTimeline"/>
    <dgm:cxn modelId="{B5CA860D-DF55-4471-AD45-D5EF621704A7}" type="presParOf" srcId="{6D17D93D-15CE-4E03-BCD1-1A4E40D6F6DD}" destId="{EDDA4D1B-56DE-4D76-9FCE-8322681A3022}" srcOrd="5" destOrd="0" presId="urn:microsoft.com/office/officeart/2017/3/layout/DropPinTimeline"/>
    <dgm:cxn modelId="{F6AF862F-34AA-4A9B-85AF-ED0476DA9F49}" type="presParOf" srcId="{A076D8BF-979F-4295-BB42-1088068D68A0}" destId="{5DAA9756-DC96-4EFB-A4F3-6874B287F59C}" srcOrd="5" destOrd="0" presId="urn:microsoft.com/office/officeart/2017/3/layout/DropPinTimeline"/>
    <dgm:cxn modelId="{79855F63-935B-46A0-B6BB-5C6283502425}" type="presParOf" srcId="{A076D8BF-979F-4295-BB42-1088068D68A0}" destId="{69ED0DF6-1E52-4443-BD79-5D1DA65080E9}" srcOrd="6" destOrd="0" presId="urn:microsoft.com/office/officeart/2017/3/layout/DropPinTimeline"/>
    <dgm:cxn modelId="{2692FDFE-A643-47CB-9358-73E558CF9C55}" type="presParOf" srcId="{69ED0DF6-1E52-4443-BD79-5D1DA65080E9}" destId="{DF90EB67-43F9-4AE1-8ED7-62CCF9D18984}" srcOrd="0" destOrd="0" presId="urn:microsoft.com/office/officeart/2017/3/layout/DropPinTimeline"/>
    <dgm:cxn modelId="{3C8CDB53-A528-44D8-A89C-2189CD32359B}" type="presParOf" srcId="{69ED0DF6-1E52-4443-BD79-5D1DA65080E9}" destId="{834A40E1-E202-47F6-97E0-DBDDEB79D451}" srcOrd="1" destOrd="0" presId="urn:microsoft.com/office/officeart/2017/3/layout/DropPinTimeline"/>
    <dgm:cxn modelId="{9E509474-A44B-45D2-8474-8C1B269ABB4A}" type="presParOf" srcId="{834A40E1-E202-47F6-97E0-DBDDEB79D451}" destId="{83080493-98BB-427E-A74F-AC64788DB4B4}" srcOrd="0" destOrd="0" presId="urn:microsoft.com/office/officeart/2017/3/layout/DropPinTimeline"/>
    <dgm:cxn modelId="{3896320F-932D-4885-8E5B-B86B1F2F80A5}" type="presParOf" srcId="{834A40E1-E202-47F6-97E0-DBDDEB79D451}" destId="{0CB11CDA-9F41-4A6B-BC17-14EF413FC075}" srcOrd="1" destOrd="0" presId="urn:microsoft.com/office/officeart/2017/3/layout/DropPinTimeline"/>
    <dgm:cxn modelId="{54BE0172-7792-4B06-BB08-B8D1276E57B0}" type="presParOf" srcId="{69ED0DF6-1E52-4443-BD79-5D1DA65080E9}" destId="{AA7F2148-5C09-406C-A86B-A5991D5696AF}" srcOrd="2" destOrd="0" presId="urn:microsoft.com/office/officeart/2017/3/layout/DropPinTimeline"/>
    <dgm:cxn modelId="{55D2FDF4-68EF-43CE-8D25-2D3230CDB967}" type="presParOf" srcId="{69ED0DF6-1E52-4443-BD79-5D1DA65080E9}" destId="{1212F084-06A6-433A-B4ED-C61650EF944B}" srcOrd="3" destOrd="0" presId="urn:microsoft.com/office/officeart/2017/3/layout/DropPinTimeline"/>
    <dgm:cxn modelId="{587EDF67-8E52-4548-A68D-4DEE4E437297}" type="presParOf" srcId="{69ED0DF6-1E52-4443-BD79-5D1DA65080E9}" destId="{7557ADC2-1D0A-4C87-A1A9-6B246135262D}" srcOrd="4" destOrd="0" presId="urn:microsoft.com/office/officeart/2017/3/layout/DropPinTimeline"/>
    <dgm:cxn modelId="{68DF9D57-2C26-4FFC-BF10-BD1181CDC96D}" type="presParOf" srcId="{69ED0DF6-1E52-4443-BD79-5D1DA65080E9}" destId="{910109DC-AFDD-436E-97ED-45E68DA21A57}" srcOrd="5" destOrd="0" presId="urn:microsoft.com/office/officeart/2017/3/layout/DropPinTimeline"/>
    <dgm:cxn modelId="{1BA31252-F305-411C-863B-95C594E1F388}" type="presParOf" srcId="{A076D8BF-979F-4295-BB42-1088068D68A0}" destId="{0AABB4AF-626D-423A-A8F9-7B7E6C77CA6F}" srcOrd="7" destOrd="0" presId="urn:microsoft.com/office/officeart/2017/3/layout/DropPinTimeline"/>
    <dgm:cxn modelId="{8F4FFFE9-CB07-4FED-A998-32CDD690BC98}" type="presParOf" srcId="{A076D8BF-979F-4295-BB42-1088068D68A0}" destId="{16558D51-952A-47B6-9B7F-D7F728B03B70}" srcOrd="8" destOrd="0" presId="urn:microsoft.com/office/officeart/2017/3/layout/DropPinTimeline"/>
    <dgm:cxn modelId="{E940F873-4FA8-4E3B-B725-6394A61EFD15}" type="presParOf" srcId="{16558D51-952A-47B6-9B7F-D7F728B03B70}" destId="{73015E33-D4CB-49FC-856E-B296CEDF453A}" srcOrd="0" destOrd="0" presId="urn:microsoft.com/office/officeart/2017/3/layout/DropPinTimeline"/>
    <dgm:cxn modelId="{039A2BAE-A70E-4B35-AADA-BACFCD091897}" type="presParOf" srcId="{16558D51-952A-47B6-9B7F-D7F728B03B70}" destId="{D4809BC0-A377-4D7C-9D38-1ADCDF643A20}" srcOrd="1" destOrd="0" presId="urn:microsoft.com/office/officeart/2017/3/layout/DropPinTimeline"/>
    <dgm:cxn modelId="{41D0F7B4-5F42-4C36-AF3F-C6F06BA4064D}" type="presParOf" srcId="{D4809BC0-A377-4D7C-9D38-1ADCDF643A20}" destId="{884A0785-DD3D-4F04-BE1B-DA2CE600EF3A}" srcOrd="0" destOrd="0" presId="urn:microsoft.com/office/officeart/2017/3/layout/DropPinTimeline"/>
    <dgm:cxn modelId="{3193D30B-95A4-48A3-8BA6-792F16D31282}" type="presParOf" srcId="{D4809BC0-A377-4D7C-9D38-1ADCDF643A20}" destId="{94F2628E-86A8-4C3D-A807-A1C1210F9005}" srcOrd="1" destOrd="0" presId="urn:microsoft.com/office/officeart/2017/3/layout/DropPinTimeline"/>
    <dgm:cxn modelId="{DD7DAF85-2019-43BD-8D7E-B5626768EEA4}" type="presParOf" srcId="{16558D51-952A-47B6-9B7F-D7F728B03B70}" destId="{DC8EEC43-0705-4A71-B0D5-6DFECBFCB221}" srcOrd="2" destOrd="0" presId="urn:microsoft.com/office/officeart/2017/3/layout/DropPinTimeline"/>
    <dgm:cxn modelId="{B8D2B054-F9C7-4AC0-99CA-ED976092EB41}" type="presParOf" srcId="{16558D51-952A-47B6-9B7F-D7F728B03B70}" destId="{AD4DF981-17B1-43BD-B140-ED215ADBB46C}" srcOrd="3" destOrd="0" presId="urn:microsoft.com/office/officeart/2017/3/layout/DropPinTimeline"/>
    <dgm:cxn modelId="{024E50E2-B247-469B-85D2-1C806A92EC7E}" type="presParOf" srcId="{16558D51-952A-47B6-9B7F-D7F728B03B70}" destId="{00FC7549-534A-4D1E-B8F7-B20E860F0B0A}" srcOrd="4" destOrd="0" presId="urn:microsoft.com/office/officeart/2017/3/layout/DropPinTimeline"/>
    <dgm:cxn modelId="{53703651-AEE4-4A76-8CFB-DFA4D8172362}" type="presParOf" srcId="{16558D51-952A-47B6-9B7F-D7F728B03B70}" destId="{6E494B2F-4CF9-4A3B-927D-2F3AB33DD9F2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52E10-A84A-4A98-845B-588A274E155C}">
      <dsp:nvSpPr>
        <dsp:cNvPr id="0" name=""/>
        <dsp:cNvSpPr/>
      </dsp:nvSpPr>
      <dsp:spPr>
        <a:xfrm>
          <a:off x="0" y="1828800"/>
          <a:ext cx="1075361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8B1D7-F64C-41AE-A323-3081C8754A59}">
      <dsp:nvSpPr>
        <dsp:cNvPr id="0" name=""/>
        <dsp:cNvSpPr/>
      </dsp:nvSpPr>
      <dsp:spPr>
        <a:xfrm rot="8100000">
          <a:off x="5803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802CC-FD51-418E-B979-74EA2EE713E3}">
      <dsp:nvSpPr>
        <dsp:cNvPr id="0" name=""/>
        <dsp:cNvSpPr/>
      </dsp:nvSpPr>
      <dsp:spPr>
        <a:xfrm>
          <a:off x="8791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E637E-B3C7-4D0B-AF9E-F042EB6C8093}">
      <dsp:nvSpPr>
        <dsp:cNvPr id="0" name=""/>
        <dsp:cNvSpPr/>
      </dsp:nvSpPr>
      <dsp:spPr>
        <a:xfrm>
          <a:off x="382714" y="746150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Objectivity"/>
            </a:rPr>
            <a:t>Wed. 05-04</a:t>
          </a:r>
          <a:endParaRPr lang="en-US" sz="1200" kern="1200" dirty="0"/>
        </a:p>
      </dsp:txBody>
      <dsp:txXfrm>
        <a:off x="382714" y="746150"/>
        <a:ext cx="2980206" cy="1082649"/>
      </dsp:txXfrm>
    </dsp:sp>
    <dsp:sp modelId="{146CE029-507C-4D07-9F1A-E7A29B5E4603}">
      <dsp:nvSpPr>
        <dsp:cNvPr id="0" name=""/>
        <dsp:cNvSpPr/>
      </dsp:nvSpPr>
      <dsp:spPr>
        <a:xfrm>
          <a:off x="382714" y="365759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latin typeface="Objectivity"/>
            </a:rPr>
            <a:t>Kick-off</a:t>
          </a:r>
          <a:endParaRPr lang="en-US" sz="1600" kern="1200"/>
        </a:p>
      </dsp:txBody>
      <dsp:txXfrm>
        <a:off x="382714" y="365759"/>
        <a:ext cx="2980206" cy="380390"/>
      </dsp:txXfrm>
    </dsp:sp>
    <dsp:sp modelId="{D645D20E-4F70-4787-ADA4-8B921C166363}">
      <dsp:nvSpPr>
        <dsp:cNvPr id="0" name=""/>
        <dsp:cNvSpPr/>
      </dsp:nvSpPr>
      <dsp:spPr>
        <a:xfrm>
          <a:off x="192518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0A3E1-00C4-4242-BE8C-E31328D3A1AF}">
      <dsp:nvSpPr>
        <dsp:cNvPr id="0" name=""/>
        <dsp:cNvSpPr/>
      </dsp:nvSpPr>
      <dsp:spPr>
        <a:xfrm>
          <a:off x="15828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79709-D85B-413D-A76E-9C7A9283FEAA}">
      <dsp:nvSpPr>
        <dsp:cNvPr id="0" name=""/>
        <dsp:cNvSpPr/>
      </dsp:nvSpPr>
      <dsp:spPr>
        <a:xfrm rot="18900000">
          <a:off x="1847620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79C96-4A23-482F-9A29-FCF829982821}">
      <dsp:nvSpPr>
        <dsp:cNvPr id="0" name=""/>
        <dsp:cNvSpPr/>
      </dsp:nvSpPr>
      <dsp:spPr>
        <a:xfrm>
          <a:off x="1877501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34EE9-DA4C-4B7C-A5B8-F36DAA55F22F}">
      <dsp:nvSpPr>
        <dsp:cNvPr id="0" name=""/>
        <dsp:cNvSpPr/>
      </dsp:nvSpPr>
      <dsp:spPr>
        <a:xfrm>
          <a:off x="2172303" y="1828800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bjectivity"/>
            </a:rPr>
            <a:t> 2 weeks</a:t>
          </a:r>
          <a:endParaRPr lang="en-US" sz="1200" kern="1200"/>
        </a:p>
      </dsp:txBody>
      <dsp:txXfrm>
        <a:off x="2172303" y="1828800"/>
        <a:ext cx="2980206" cy="1082649"/>
      </dsp:txXfrm>
    </dsp:sp>
    <dsp:sp modelId="{7B6098EA-3976-456C-9AA8-7141C98ADC64}">
      <dsp:nvSpPr>
        <dsp:cNvPr id="0" name=""/>
        <dsp:cNvSpPr/>
      </dsp:nvSpPr>
      <dsp:spPr>
        <a:xfrm>
          <a:off x="2172303" y="2911449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latin typeface="Objectivity"/>
            </a:rPr>
            <a:t> Work on assignment</a:t>
          </a:r>
          <a:endParaRPr lang="en-US" sz="1600" kern="1200"/>
        </a:p>
      </dsp:txBody>
      <dsp:txXfrm>
        <a:off x="2172303" y="2911449"/>
        <a:ext cx="2980206" cy="380390"/>
      </dsp:txXfrm>
    </dsp:sp>
    <dsp:sp modelId="{1A6B6191-BD28-40EE-BD1D-DE3967DE9008}">
      <dsp:nvSpPr>
        <dsp:cNvPr id="0" name=""/>
        <dsp:cNvSpPr/>
      </dsp:nvSpPr>
      <dsp:spPr>
        <a:xfrm>
          <a:off x="1982108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6F979-3CAE-4D33-BE1B-C7CDB30F7566}">
      <dsp:nvSpPr>
        <dsp:cNvPr id="0" name=""/>
        <dsp:cNvSpPr/>
      </dsp:nvSpPr>
      <dsp:spPr>
        <a:xfrm>
          <a:off x="194787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E9095-4C14-446F-9FB7-4BB21522372D}">
      <dsp:nvSpPr>
        <dsp:cNvPr id="0" name=""/>
        <dsp:cNvSpPr/>
      </dsp:nvSpPr>
      <dsp:spPr>
        <a:xfrm rot="8100000">
          <a:off x="36372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0E6A6-2FD0-458B-90DD-F1C4443D781C}">
      <dsp:nvSpPr>
        <dsp:cNvPr id="0" name=""/>
        <dsp:cNvSpPr/>
      </dsp:nvSpPr>
      <dsp:spPr>
        <a:xfrm>
          <a:off x="36670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669BE-E210-4DD2-A3FD-4C2A22143BEB}">
      <dsp:nvSpPr>
        <dsp:cNvPr id="0" name=""/>
        <dsp:cNvSpPr/>
      </dsp:nvSpPr>
      <dsp:spPr>
        <a:xfrm>
          <a:off x="3961893" y="746150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Report &amp; code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Thu. 20-04 12:00</a:t>
          </a:r>
          <a:endParaRPr lang="en-US" sz="1200" kern="1200" dirty="0"/>
        </a:p>
      </dsp:txBody>
      <dsp:txXfrm>
        <a:off x="3961893" y="746150"/>
        <a:ext cx="2980206" cy="1082649"/>
      </dsp:txXfrm>
    </dsp:sp>
    <dsp:sp modelId="{5EA38663-93B0-4A91-84B7-1E07FE2BB972}">
      <dsp:nvSpPr>
        <dsp:cNvPr id="0" name=""/>
        <dsp:cNvSpPr/>
      </dsp:nvSpPr>
      <dsp:spPr>
        <a:xfrm>
          <a:off x="3961893" y="365759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latin typeface="Objectivity"/>
            </a:rPr>
            <a:t>Deadline</a:t>
          </a:r>
          <a:endParaRPr lang="en-US" sz="1600" kern="1200"/>
        </a:p>
      </dsp:txBody>
      <dsp:txXfrm>
        <a:off x="3961893" y="365759"/>
        <a:ext cx="2980206" cy="380390"/>
      </dsp:txXfrm>
    </dsp:sp>
    <dsp:sp modelId="{2018AB71-75CA-4341-B2DE-D83E2FBFF838}">
      <dsp:nvSpPr>
        <dsp:cNvPr id="0" name=""/>
        <dsp:cNvSpPr/>
      </dsp:nvSpPr>
      <dsp:spPr>
        <a:xfrm>
          <a:off x="3771698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0A4C9-300B-4FEA-AEF9-DE819829D816}">
      <dsp:nvSpPr>
        <dsp:cNvPr id="0" name=""/>
        <dsp:cNvSpPr/>
      </dsp:nvSpPr>
      <dsp:spPr>
        <a:xfrm>
          <a:off x="37374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80493-98BB-427E-A74F-AC64788DB4B4}">
      <dsp:nvSpPr>
        <dsp:cNvPr id="0" name=""/>
        <dsp:cNvSpPr/>
      </dsp:nvSpPr>
      <dsp:spPr>
        <a:xfrm rot="18900000">
          <a:off x="7045231" y="2972234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11CDA-9F41-4A6B-BC17-14EF413FC075}">
      <dsp:nvSpPr>
        <dsp:cNvPr id="0" name=""/>
        <dsp:cNvSpPr/>
      </dsp:nvSpPr>
      <dsp:spPr>
        <a:xfrm>
          <a:off x="7075112" y="3002115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F2148-5C09-406C-A86B-A5991D5696AF}">
      <dsp:nvSpPr>
        <dsp:cNvPr id="0" name=""/>
        <dsp:cNvSpPr/>
      </dsp:nvSpPr>
      <dsp:spPr>
        <a:xfrm>
          <a:off x="7369854" y="1833878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Fri. 21-04 10:00</a:t>
          </a:r>
        </a:p>
      </dsp:txBody>
      <dsp:txXfrm>
        <a:off x="7369854" y="1833878"/>
        <a:ext cx="2980206" cy="1082649"/>
      </dsp:txXfrm>
    </dsp:sp>
    <dsp:sp modelId="{1212F084-06A6-433A-B4ED-C61650EF944B}">
      <dsp:nvSpPr>
        <dsp:cNvPr id="0" name=""/>
        <dsp:cNvSpPr/>
      </dsp:nvSpPr>
      <dsp:spPr>
        <a:xfrm>
          <a:off x="7369854" y="2916527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latin typeface="Objectivity"/>
            </a:rPr>
            <a:t>Presentation and Tournament</a:t>
          </a:r>
        </a:p>
      </dsp:txBody>
      <dsp:txXfrm>
        <a:off x="7369854" y="2916527"/>
        <a:ext cx="2980206" cy="380390"/>
      </dsp:txXfrm>
    </dsp:sp>
    <dsp:sp modelId="{7557ADC2-1D0A-4C87-A1A9-6B246135262D}">
      <dsp:nvSpPr>
        <dsp:cNvPr id="0" name=""/>
        <dsp:cNvSpPr/>
      </dsp:nvSpPr>
      <dsp:spPr>
        <a:xfrm>
          <a:off x="7179730" y="1833877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0EB67-43F9-4AE1-8ED7-62CCF9D18984}">
      <dsp:nvSpPr>
        <dsp:cNvPr id="0" name=""/>
        <dsp:cNvSpPr/>
      </dsp:nvSpPr>
      <dsp:spPr>
        <a:xfrm>
          <a:off x="7144891" y="1799642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A0785-DD3D-4F04-BE1B-DA2CE600EF3A}">
      <dsp:nvSpPr>
        <dsp:cNvPr id="0" name=""/>
        <dsp:cNvSpPr/>
      </dsp:nvSpPr>
      <dsp:spPr>
        <a:xfrm rot="8100000">
          <a:off x="7216389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2628E-86A8-4C3D-A807-A1C1210F9005}">
      <dsp:nvSpPr>
        <dsp:cNvPr id="0" name=""/>
        <dsp:cNvSpPr/>
      </dsp:nvSpPr>
      <dsp:spPr>
        <a:xfrm>
          <a:off x="7246270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EEC43-0705-4A71-B0D5-6DFECBFCB221}">
      <dsp:nvSpPr>
        <dsp:cNvPr id="0" name=""/>
        <dsp:cNvSpPr/>
      </dsp:nvSpPr>
      <dsp:spPr>
        <a:xfrm>
          <a:off x="7541073" y="746150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Fri. 21-04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Coaches 13:00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Individual 15:00</a:t>
          </a:r>
        </a:p>
      </dsp:txBody>
      <dsp:txXfrm>
        <a:off x="7541073" y="746150"/>
        <a:ext cx="2980206" cy="1082649"/>
      </dsp:txXfrm>
    </dsp:sp>
    <dsp:sp modelId="{AD4DF981-17B1-43BD-B140-ED215ADBB46C}">
      <dsp:nvSpPr>
        <dsp:cNvPr id="0" name=""/>
        <dsp:cNvSpPr/>
      </dsp:nvSpPr>
      <dsp:spPr>
        <a:xfrm>
          <a:off x="7541073" y="365759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latin typeface="Objectivity"/>
            </a:rPr>
            <a:t>Evaluation</a:t>
          </a:r>
        </a:p>
      </dsp:txBody>
      <dsp:txXfrm>
        <a:off x="7541073" y="365759"/>
        <a:ext cx="2980206" cy="380390"/>
      </dsp:txXfrm>
    </dsp:sp>
    <dsp:sp modelId="{00FC7549-534A-4D1E-B8F7-B20E860F0B0A}">
      <dsp:nvSpPr>
        <dsp:cNvPr id="0" name=""/>
        <dsp:cNvSpPr/>
      </dsp:nvSpPr>
      <dsp:spPr>
        <a:xfrm>
          <a:off x="7350877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015E33-D4CB-49FC-856E-B296CEDF453A}">
      <dsp:nvSpPr>
        <dsp:cNvPr id="0" name=""/>
        <dsp:cNvSpPr/>
      </dsp:nvSpPr>
      <dsp:spPr>
        <a:xfrm>
          <a:off x="7316039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29-03-2023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95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hendrik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670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71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hendrik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2703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8156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hendrik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451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77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-AgyEON7cU&amp;feature=youtu.be&amp;list=UUMVOaHOn7skFu64oVc0yqBQ" TargetMode="External"/><Relationship Id="rId7" Type="http://schemas.openxmlformats.org/officeDocument/2006/relationships/hyperlink" Target="http://www.pptsolutions.nl/" TargetMode="External"/><Relationship Id="rId2" Type="http://schemas.openxmlformats.org/officeDocument/2006/relationships/hyperlink" Target="https://www.youtube.com/watch?v=0S5JXp8v6iM&amp;feature=youtu.be&amp;list=UUMVOaHOn7skFu64oVc0yqBQ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outu.be/o9RYr_eARno?list=UUMVOaHOn7skFu64oVc0yqBQ" TargetMode="External"/><Relationship Id="rId5" Type="http://schemas.openxmlformats.org/officeDocument/2006/relationships/hyperlink" Target="https://www.youtube.com/watch?v=t1mKSiMRSxE&amp;feature=youtu.be&amp;list=UUMVOaHOn7skFu64oVc0yqBQ" TargetMode="External"/><Relationship Id="rId4" Type="http://schemas.openxmlformats.org/officeDocument/2006/relationships/hyperlink" Target="https://www.youtube.com/watch?v=oNGTAj4ajJ4&amp;feature=youtu.be&amp;list=UUMVOaHOn7skFu64oVc0yqBQ" TargetMode="Externa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8A08-3043-4D24-84D4-B328C80EA4D7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0" y="7195972"/>
            <a:ext cx="482600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D2C8B7A-92F7-4782-B8AE-E31C5E048D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582" y="1721947"/>
            <a:ext cx="7579697" cy="3430121"/>
          </a:xfrm>
          <a:solidFill>
            <a:srgbClr val="FFFFFF">
              <a:alpha val="85098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TITLE SLIDE +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8802" y="2014055"/>
            <a:ext cx="6620697" cy="128330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nl-NL" noProof="0"/>
              <a:t>A</a:t>
            </a:r>
            <a:r>
              <a:rPr lang="en-US" noProof="0"/>
              <a:t>dd a title</a:t>
            </a:r>
            <a:endParaRPr lang="nl-NL"/>
          </a:p>
        </p:txBody>
      </p:sp>
      <p:sp>
        <p:nvSpPr>
          <p:cNvPr id="96" name="Tijdelijke aanduiding voor tekst 8">
            <a:extLst>
              <a:ext uri="{FF2B5EF4-FFF2-40B4-BE49-F238E27FC236}">
                <a16:creationId xmlns:a16="http://schemas.microsoft.com/office/drawing/2014/main" id="{634820E6-4773-40C5-AE6F-597238FBC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993" y="3436073"/>
            <a:ext cx="1161322" cy="34350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22B44F7-EEB2-4F9D-8A12-E23EED921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7092" y="3660490"/>
            <a:ext cx="6585008" cy="442858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75000"/>
                  </a:schemeClr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sp>
        <p:nvSpPr>
          <p:cNvPr id="118" name="Tijdelijke aanduiding voor tekst 8">
            <a:extLst>
              <a:ext uri="{FF2B5EF4-FFF2-40B4-BE49-F238E27FC236}">
                <a16:creationId xmlns:a16="http://schemas.microsoft.com/office/drawing/2014/main" id="{883E830E-4274-484A-A77C-12500FC43C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778" y="4333196"/>
            <a:ext cx="1769322" cy="442611"/>
          </a:xfrm>
          <a:blipFill>
            <a:blip r:embed="rId2"/>
            <a:srcRect/>
            <a:stretch>
              <a:fillRect t="6938" b="17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29" name="Instruction">
            <a:extLst>
              <a:ext uri="{FF2B5EF4-FFF2-40B4-BE49-F238E27FC236}">
                <a16:creationId xmlns:a16="http://schemas.microsoft.com/office/drawing/2014/main" id="{0232279C-7393-434A-BD30-11C4012D9CF5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32ED7CA0-9BDD-4ACD-84F0-DA95AC90DC4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59C711FA-B10F-4A77-BD68-23163ADEAD32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1E12B029-CB9B-4FF7-B9AB-B303DC1A78C4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kstvak 58">
                <a:extLst>
                  <a:ext uri="{FF2B5EF4-FFF2-40B4-BE49-F238E27FC236}">
                    <a16:creationId xmlns:a16="http://schemas.microsoft.com/office/drawing/2014/main" id="{E0BB276E-C445-4FAA-84A9-950BA920559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77F4BF48-99E9-47B9-8FB0-5F612BBBA09A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61" name="Picture 3">
                <a:extLst>
                  <a:ext uri="{FF2B5EF4-FFF2-40B4-BE49-F238E27FC236}">
                    <a16:creationId xmlns:a16="http://schemas.microsoft.com/office/drawing/2014/main" id="{BF08C09B-06A5-4298-818F-1A02F0CB1DD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2" name="Gelijkbenige driehoek 61">
                <a:extLst>
                  <a:ext uri="{FF2B5EF4-FFF2-40B4-BE49-F238E27FC236}">
                    <a16:creationId xmlns:a16="http://schemas.microsoft.com/office/drawing/2014/main" id="{EACC0346-2C05-4893-8CCB-37DB1CCF9CC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61752979-FEA1-41F7-A2EA-6FC371B90B58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01C01CB7-560E-4C27-A26C-4AAAB35DB7F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E8F880BD-D54A-4C53-B08F-A17E7CB14D9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70" name="Rechthoek 69">
                  <a:extLst>
                    <a:ext uri="{FF2B5EF4-FFF2-40B4-BE49-F238E27FC236}">
                      <a16:creationId xmlns:a16="http://schemas.microsoft.com/office/drawing/2014/main" id="{D2C557B0-A072-45E4-85B2-72B07A4F520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64" name="Groep 63">
                <a:extLst>
                  <a:ext uri="{FF2B5EF4-FFF2-40B4-BE49-F238E27FC236}">
                    <a16:creationId xmlns:a16="http://schemas.microsoft.com/office/drawing/2014/main" id="{2826362D-8307-4454-BDB2-CCF4AE4AEF5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65" name="Rechthoek 64">
                  <a:extLst>
                    <a:ext uri="{FF2B5EF4-FFF2-40B4-BE49-F238E27FC236}">
                      <a16:creationId xmlns:a16="http://schemas.microsoft.com/office/drawing/2014/main" id="{B0431C8D-DFB4-4346-B7F6-2580B3B091D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66" name="Rechthoek 65">
                  <a:extLst>
                    <a:ext uri="{FF2B5EF4-FFF2-40B4-BE49-F238E27FC236}">
                      <a16:creationId xmlns:a16="http://schemas.microsoft.com/office/drawing/2014/main" id="{B1CBBDE5-8383-4C74-81D1-14227E276E0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A8D42784-651A-4DAE-B372-E6E3E82A78B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31" name="Meer informatie">
              <a:extLst>
                <a:ext uri="{FF2B5EF4-FFF2-40B4-BE49-F238E27FC236}">
                  <a16:creationId xmlns:a16="http://schemas.microsoft.com/office/drawing/2014/main" id="{4D1E089B-7F7A-4049-82B3-ADC4EC478354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54" name="Freeform 101">
                <a:extLst>
                  <a:ext uri="{FF2B5EF4-FFF2-40B4-BE49-F238E27FC236}">
                    <a16:creationId xmlns:a16="http://schemas.microsoft.com/office/drawing/2014/main" id="{7854B673-023D-4648-864C-260F6A39C6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5D04F897-D955-41C4-8C32-5DCBA2B4862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56" name="Rechte verbindingslijn 55">
                <a:extLst>
                  <a:ext uri="{FF2B5EF4-FFF2-40B4-BE49-F238E27FC236}">
                    <a16:creationId xmlns:a16="http://schemas.microsoft.com/office/drawing/2014/main" id="{4F647605-932F-4138-89BC-16E3409FC8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52A25F-C577-410C-8440-8BF036CD05A3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451960F8-057E-4D44-A282-9DD207B5BD5E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3EA3D3B2-C83D-4C2B-9202-01CA20DA54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F317845C-1A82-4D0E-A937-4198802565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1DEFB84D-58EB-4D85-9FA4-535BBA9EB9FB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827351C5-4850-4263-B79E-CA604CF0D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189B224F-0587-46D6-A54D-93DDC840EC48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40BB6354-E46A-4BBC-BE49-8E4FB9661A1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822C083C-8EAD-4A28-A37D-531D23DF0A92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9D735DCF-E4AE-4F80-8113-9ACF8066C6B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52" name="Rechte verbindingslijn 51">
                <a:extLst>
                  <a:ext uri="{FF2B5EF4-FFF2-40B4-BE49-F238E27FC236}">
                    <a16:creationId xmlns:a16="http://schemas.microsoft.com/office/drawing/2014/main" id="{B2FE06E5-1E0B-4F0D-8327-4AEFD222A51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53" name="Gelijkbenige driehoek 52">
                <a:extLst>
                  <a:ext uri="{FF2B5EF4-FFF2-40B4-BE49-F238E27FC236}">
                    <a16:creationId xmlns:a16="http://schemas.microsoft.com/office/drawing/2014/main" id="{BF1F1F2F-14CA-41C1-8B20-6A7D2A9245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ep 40">
              <a:extLst>
                <a:ext uri="{FF2B5EF4-FFF2-40B4-BE49-F238E27FC236}">
                  <a16:creationId xmlns:a16="http://schemas.microsoft.com/office/drawing/2014/main" id="{E784F5F2-0617-4309-8275-A81906415B12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59F863A0-C649-404A-A8B0-0D8140DD8FA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al 45">
                <a:extLst>
                  <a:ext uri="{FF2B5EF4-FFF2-40B4-BE49-F238E27FC236}">
                    <a16:creationId xmlns:a16="http://schemas.microsoft.com/office/drawing/2014/main" id="{8430920A-E22A-400C-80EC-2EA4C99D0FA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Vrije vorm: vorm 46">
                <a:extLst>
                  <a:ext uri="{FF2B5EF4-FFF2-40B4-BE49-F238E27FC236}">
                    <a16:creationId xmlns:a16="http://schemas.microsoft.com/office/drawing/2014/main" id="{EEA17D72-3029-4D8D-A325-6D0191E19A1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hthoek: afgeronde hoeken 47">
                <a:extLst>
                  <a:ext uri="{FF2B5EF4-FFF2-40B4-BE49-F238E27FC236}">
                    <a16:creationId xmlns:a16="http://schemas.microsoft.com/office/drawing/2014/main" id="{4A236B77-30E1-4D7F-9C8E-0FB5947C00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9" name="Rechte verbindingslijn 48">
                <a:extLst>
                  <a:ext uri="{FF2B5EF4-FFF2-40B4-BE49-F238E27FC236}">
                    <a16:creationId xmlns:a16="http://schemas.microsoft.com/office/drawing/2014/main" id="{5316C1DC-B0AC-451A-B59D-4BBE0A8842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Rechte verbindingslijn 49">
                <a:extLst>
                  <a:ext uri="{FF2B5EF4-FFF2-40B4-BE49-F238E27FC236}">
                    <a16:creationId xmlns:a16="http://schemas.microsoft.com/office/drawing/2014/main" id="{DB8F956E-CDEF-482C-9AA9-70F9FFF38A9C}"/>
                  </a:ext>
                </a:extLst>
              </p:cNvPr>
              <p:cNvCxnSpPr>
                <a:cxnSpLocks/>
                <a:stCxn id="4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5BC7DB8B-EED2-45C8-AF05-2DC7C7F2744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270D842E-9ED7-4EC7-86F3-AED97FD72480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5E0D5853-31F8-41F4-A077-CEEDCCFD55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77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96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% IMAGE, 7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3344" y="689248"/>
            <a:ext cx="7014265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73343" y="1670278"/>
            <a:ext cx="7013243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25% IMAGE, 75% TEXT</a:t>
            </a:r>
          </a:p>
        </p:txBody>
      </p:sp>
      <p:sp>
        <p:nvSpPr>
          <p:cNvPr id="87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7772400" y="1434"/>
            <a:ext cx="4419600" cy="6317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2B3D-D809-4F40-A8A9-E23335B2B1A2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AE95E3AD-35FA-4198-B75C-74B1D7EF4849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2A1F1799-88CC-423B-A47D-39808C3BED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C50E941-57AC-429B-908B-9FAB21A49908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853DA1F-9942-4D96-AC14-09ED659CD86D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B799BA8-C8C4-4F90-BBB7-4E75436EBCDD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6C65AE5-E357-4A29-AA4B-3CD876F7EE04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84AC3068-AC23-40B4-92E2-AD6F56CA78C3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7D090B2-2CA4-4B3F-A995-0D981A148175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1FEC5A8-9356-4D5D-90ED-CB436FDAA3D8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8" name="Meer informatie">
              <a:extLst>
                <a:ext uri="{FF2B5EF4-FFF2-40B4-BE49-F238E27FC236}">
                  <a16:creationId xmlns:a16="http://schemas.microsoft.com/office/drawing/2014/main" id="{50DFFE59-032B-4818-A9CC-81C13EC63AA4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8" name="Freeform 101">
                <a:extLst>
                  <a:ext uri="{FF2B5EF4-FFF2-40B4-BE49-F238E27FC236}">
                    <a16:creationId xmlns:a16="http://schemas.microsoft.com/office/drawing/2014/main" id="{C617864E-D0A4-4EF9-9C27-15CECA4568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974DFC14-D4BC-40DA-9D08-60609D242127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BC11D381-157D-4D50-AE8E-0FAB676083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1769482-6497-40A1-8B65-229F3053A13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21C9984-6171-4DF4-B57A-CCEF4989B331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B542DBD3-EF62-4F8B-8CA0-063291D6C9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FE1D9C7-4F77-459C-8A03-B5AFAAB1A191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8B80D4EC-24DA-4D23-8C09-02AD9655610A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440F98D7-417F-4209-85D3-D5BC38CC79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A2910220-DB3D-4AB0-A5F7-C7746CC0E6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2C4724B4-2DB2-40F2-A81B-2B4AEE28400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DA9EDB39-ED35-4269-B1DD-9677710F127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D7D2C6C1-0D45-442B-BBBA-30506FC686DD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EDEA47B6-1795-4C41-ACED-DA1AAF9F5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127A91FC-4061-4C0D-B729-4146B897A2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2419D50E-59E0-416C-84D8-02B95F8A83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9E795082-6C5F-43B8-AE10-A90D78C5A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FBAC527D-AEBD-4895-9CB9-F54EE6FAB5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A24B6B3C-B04A-4105-9069-88AF33A6B3C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737E5ABB-5ABF-4A68-9D3A-2A1F6B103E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Pijl: punthaak 80">
                    <a:extLst>
                      <a:ext uri="{FF2B5EF4-FFF2-40B4-BE49-F238E27FC236}">
                        <a16:creationId xmlns:a16="http://schemas.microsoft.com/office/drawing/2014/main" id="{DF49ECD4-1056-4803-B01B-E4478288DBF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0121D3A0-4FB0-4C6C-8537-63D5B044D937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9" name="Groep 68">
                  <a:extLst>
                    <a:ext uri="{FF2B5EF4-FFF2-40B4-BE49-F238E27FC236}">
                      <a16:creationId xmlns:a16="http://schemas.microsoft.com/office/drawing/2014/main" id="{8D9DDC8E-4809-4A67-919B-6E5ABC580E8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877A366F-7A83-4C92-A39F-6DF5D424D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B899F801-5222-455C-B3D0-6DF30B7CF0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600417A7-9922-43B8-91DF-634E41E899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67C387C5-E1CA-4EE4-A215-04B341E80C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A7B9F1C9-4033-4B0F-BC79-23EBFE61A0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F0014278-1530-4F38-8E00-0E575E80093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17750593-52BD-4F79-8981-3FC9B56558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Pijl: punthaak 71">
                    <a:extLst>
                      <a:ext uri="{FF2B5EF4-FFF2-40B4-BE49-F238E27FC236}">
                        <a16:creationId xmlns:a16="http://schemas.microsoft.com/office/drawing/2014/main" id="{3584A011-DBBC-4A41-BADE-518D5980291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78527152-CEAD-48B5-A3E8-45B0BF3EB3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90060F4A-CA50-4D94-AFEE-3C97201070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9C77E39-A77C-45E1-A31D-9EABC263FD9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BC017E3-90CF-47D6-B400-EAE05A2B1C7D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13BE51B-6A80-4F4F-9385-C6176868595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473CD531-079A-444D-9FDE-A0BE9796DB0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E7C8B5B4-CEA7-4B5A-9CE9-4F513EF204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73C56359-4820-4E16-962B-40B75F38299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B2900584-2386-4C3B-A986-4798B84D9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2234716F-1206-4AD8-B483-737C0B4D05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0C1164-AD1A-4AC7-ADFF-53910006A5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99FA2B1-73DF-4F1D-96F2-06C6BB9E4D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397AC17-4DC8-4865-8215-E3FE9DBD56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Pijl: punthaak 62">
                      <a:extLst>
                        <a:ext uri="{FF2B5EF4-FFF2-40B4-BE49-F238E27FC236}">
                          <a16:creationId xmlns:a16="http://schemas.microsoft.com/office/drawing/2014/main" id="{8930687E-4C38-4E06-B8C7-2C8B1E04DC5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90167830-7C51-4AD4-B006-86DE277347B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38AA7E2-2B14-4934-ABA1-DB465B61E6D7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20FB6A6E-3785-4332-83C0-F9112EB687A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730A0630-0D08-4582-9809-629D7F90FA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E0EEF7EE-EE15-4BBA-9682-0C563B63E15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E4C53512-DE9D-4D85-9A10-CD9A09A2D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23B048-E701-4CCD-86F5-5AC9FAAFC7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3DC9DC72-88E0-4B11-A0B6-74F2DE0ED25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7576149-C63E-4E8E-B3B2-F3F92CDC84A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C6DB23FB-3124-46AB-96D8-D4265B25164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67DE3B71-7EAE-4289-A9B6-2D40CDBDDF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Pijl: punthaak 51">
                      <a:extLst>
                        <a:ext uri="{FF2B5EF4-FFF2-40B4-BE49-F238E27FC236}">
                          <a16:creationId xmlns:a16="http://schemas.microsoft.com/office/drawing/2014/main" id="{38061C88-AFA7-49B2-8BED-3321665FE48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892478A0-C6B4-43D6-954F-D17B0233C0D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C831598F-67F6-4EA8-B092-4ECB4BD44B9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878FFC8A-14BE-4E92-9865-0762B246B9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887C836-E2A6-4680-B708-2C7E30D2EDFC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45428BB-FB0A-439C-AF13-9CEFBA4505E6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50C1FD3-ACB5-4B70-9F61-2EEB2EC256B8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C5BB3B72-2BAB-4DA1-A744-C5D90F74BB95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8BBAAA1-3B2D-4B5D-8BF9-6334FCDAEE9C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1FFA4AD-4AA5-4A80-9C2F-0AF37FB444ED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B2DC1958-CE05-4122-B657-B90947FDB1AC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3DA3D346-1249-4DCB-9371-60B8F47AEB46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1B34C7-4415-4423-A13A-A9D441F620DF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5E1B5937-67CF-48B5-AE4D-432E9AD05C7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7C9A1E8-9696-4F89-B5AF-C8287E9330C8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E520D305-0B91-494D-85CB-8F8082FE5B12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F7C91314-51E4-43A4-9B7A-53DC64CF7A4E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E98A0E10-6744-4211-AD41-3050E53A4C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5478E1F1-4BFF-4A6F-8EC4-16F6EDDB9A24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ADC621CE-24D4-4AB2-A547-E156AE63B3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0896C8ED-D55B-4FD7-9B7C-42C9BAA0083D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F1D6C9D4-665E-4134-95EE-97B83EDDF84C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13FF4AF2-D9B5-472F-8FCA-8EB4FF7244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15356117-0B94-4682-A6A8-6387016E79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3C5E28B0-7930-4AC7-AE33-2A46B3F49F3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97B7346E-19D0-4E6E-B47C-353F84A3B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3FC1A2DB-8A6E-4636-88A5-20A5D220ED7E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79F662E5-EF1F-4C99-B390-2DCE40F16AC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B2897259-0E65-4E1B-81C7-0A74A2C03228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29" name="Rechthoek 128">
                <a:extLst>
                  <a:ext uri="{FF2B5EF4-FFF2-40B4-BE49-F238E27FC236}">
                    <a16:creationId xmlns:a16="http://schemas.microsoft.com/office/drawing/2014/main" id="{F0318C1F-27FE-45D2-B3F8-C8E4DE1425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30" name="Rechte verbindingslijn 129">
                <a:extLst>
                  <a:ext uri="{FF2B5EF4-FFF2-40B4-BE49-F238E27FC236}">
                    <a16:creationId xmlns:a16="http://schemas.microsoft.com/office/drawing/2014/main" id="{FE2BE4CB-82EA-4EA1-BD5D-5DEA3C65430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1" name="Gelijkbenige driehoek 130">
                <a:extLst>
                  <a:ext uri="{FF2B5EF4-FFF2-40B4-BE49-F238E27FC236}">
                    <a16:creationId xmlns:a16="http://schemas.microsoft.com/office/drawing/2014/main" id="{2BFD22C9-E347-4C25-B0B9-8F3BAA5F5B4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05B69DE6-A5D0-4329-9F06-E15BE272A155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4AE3C1CD-FA78-49F2-AE27-EB0FF5865A9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al 123">
                <a:extLst>
                  <a:ext uri="{FF2B5EF4-FFF2-40B4-BE49-F238E27FC236}">
                    <a16:creationId xmlns:a16="http://schemas.microsoft.com/office/drawing/2014/main" id="{C48807B6-AD45-4362-A45E-D3A60A22363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Vrije vorm: vorm 124">
                <a:extLst>
                  <a:ext uri="{FF2B5EF4-FFF2-40B4-BE49-F238E27FC236}">
                    <a16:creationId xmlns:a16="http://schemas.microsoft.com/office/drawing/2014/main" id="{3B45FE63-C1BE-4068-948E-653E343076D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Rechthoek: afgeronde hoeken 125">
                <a:extLst>
                  <a:ext uri="{FF2B5EF4-FFF2-40B4-BE49-F238E27FC236}">
                    <a16:creationId xmlns:a16="http://schemas.microsoft.com/office/drawing/2014/main" id="{71FDB66C-724C-4305-98C0-C6984E68975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7" name="Rechte verbindingslijn 126">
                <a:extLst>
                  <a:ext uri="{FF2B5EF4-FFF2-40B4-BE49-F238E27FC236}">
                    <a16:creationId xmlns:a16="http://schemas.microsoft.com/office/drawing/2014/main" id="{91102667-E922-46A5-B5ED-8FEBD7198C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C8E1E861-67B7-499C-AF5F-A8D02DBCAFF9}"/>
                  </a:ext>
                </a:extLst>
              </p:cNvPr>
              <p:cNvCxnSpPr>
                <a:cxnSpLocks/>
                <a:stCxn id="12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3" name="Ovaal 102">
              <a:extLst>
                <a:ext uri="{FF2B5EF4-FFF2-40B4-BE49-F238E27FC236}">
                  <a16:creationId xmlns:a16="http://schemas.microsoft.com/office/drawing/2014/main" id="{7FEF7594-7350-41E7-90CB-2AABD3CAF651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CC99C0B-4FBE-45B6-AD40-0EC1B97ECE19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D6CE36CF-80E0-4811-BCDB-3A01E13528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DE194FAC-F89A-4AF3-8DD2-F2671CBBC967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5934E25-E7F3-4189-9DDA-971C20CBE9A1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73D93194-BC6A-487D-AA64-D108C619BDAC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750E1E9-8691-4FC3-BB8C-691A5CE2D0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5D0E4A86-9440-41CC-B77A-7200FB9E40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72E06AF0-186A-43CF-A200-FEFA587E6C1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2" name="Ovaal 121">
                      <a:extLst>
                        <a:ext uri="{FF2B5EF4-FFF2-40B4-BE49-F238E27FC236}">
                          <a16:creationId xmlns:a16="http://schemas.microsoft.com/office/drawing/2014/main" id="{1231AD76-3EB3-46A7-970F-5C6993255A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18" name="Afbeelding 117">
                    <a:extLst>
                      <a:ext uri="{FF2B5EF4-FFF2-40B4-BE49-F238E27FC236}">
                        <a16:creationId xmlns:a16="http://schemas.microsoft.com/office/drawing/2014/main" id="{FF15480E-53B4-43FA-A038-30B2FBA030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9" name="Afbeelding 118">
                    <a:extLst>
                      <a:ext uri="{FF2B5EF4-FFF2-40B4-BE49-F238E27FC236}">
                        <a16:creationId xmlns:a16="http://schemas.microsoft.com/office/drawing/2014/main" id="{A8EE4341-D2C7-40FD-96D6-A6D3286234D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55152120-CE01-4F01-987C-91813049AA0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D15D9359-3719-44A6-AD08-D22010A7B3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F68EA7DA-4D71-444E-95E0-783063EC14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" name="Groep 111">
                  <a:extLst>
                    <a:ext uri="{FF2B5EF4-FFF2-40B4-BE49-F238E27FC236}">
                      <a16:creationId xmlns:a16="http://schemas.microsoft.com/office/drawing/2014/main" id="{E1857F51-A227-41EB-AF81-55E1E8EC69B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B7715CFD-AE2D-425D-BC71-308E91C1A4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15DDF586-28A5-4009-A350-27F98CE80C5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8" name="Rechthoek 107">
                <a:extLst>
                  <a:ext uri="{FF2B5EF4-FFF2-40B4-BE49-F238E27FC236}">
                    <a16:creationId xmlns:a16="http://schemas.microsoft.com/office/drawing/2014/main" id="{A3357148-2363-496A-B02C-95FC9864E035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09" name="Gelijkbenige driehoek 108">
                <a:extLst>
                  <a:ext uri="{FF2B5EF4-FFF2-40B4-BE49-F238E27FC236}">
                    <a16:creationId xmlns:a16="http://schemas.microsoft.com/office/drawing/2014/main" id="{BBE9ED8C-063A-406B-BD81-B2A92D75EA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IMAGE,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50% IMAGE, 50% TEXT</a:t>
            </a:r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434"/>
            <a:ext cx="6096000" cy="6317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696F-FF95-45DB-AE8C-6D2E2209222C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283" name="Titel 1">
            <a:extLst>
              <a:ext uri="{FF2B5EF4-FFF2-40B4-BE49-F238E27FC236}">
                <a16:creationId xmlns:a16="http://schemas.microsoft.com/office/drawing/2014/main" id="{43676998-5F59-4678-9AA7-3158FDCD8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344" y="689248"/>
            <a:ext cx="5355877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284" name="Tijdelijke aanduiding voor verticale tekst 2">
            <a:extLst>
              <a:ext uri="{FF2B5EF4-FFF2-40B4-BE49-F238E27FC236}">
                <a16:creationId xmlns:a16="http://schemas.microsoft.com/office/drawing/2014/main" id="{F55B0F0A-82C4-4B52-B5A8-C382B323180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3343" y="1670278"/>
            <a:ext cx="5355097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353DEA0E-2413-4930-B04C-C7CFCF9743C7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2CF14DA2-9470-4614-A4FB-5036BB291E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05AFF5F3-D75A-4048-8B1B-CADB2C00E55B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6EDB75D0-7E4C-46EF-97D1-125F834BD53B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FB102D0A-CA0E-48EF-851C-79AC838BFB0E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99173ED-B2A0-45B9-874D-08CAE36B0206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27DDBAC-82EE-4A23-B3BF-1212595234C3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29D30293-3DE6-446B-A632-7FC159B4E880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A45B1EA-A53F-486C-8249-F4DF7C092A2F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9" name="Meer informatie">
              <a:extLst>
                <a:ext uri="{FF2B5EF4-FFF2-40B4-BE49-F238E27FC236}">
                  <a16:creationId xmlns:a16="http://schemas.microsoft.com/office/drawing/2014/main" id="{C19969AF-EA1C-47A1-9EEA-607731D52E86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8" name="Freeform 101">
                <a:extLst>
                  <a:ext uri="{FF2B5EF4-FFF2-40B4-BE49-F238E27FC236}">
                    <a16:creationId xmlns:a16="http://schemas.microsoft.com/office/drawing/2014/main" id="{8FF9523F-CA77-47BE-BFD8-99095E33E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49E2116-D120-4916-99D0-FD9A9668532B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DB0C3068-DE86-427D-A807-454152EF6A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1AB008A-109B-4148-AB52-1027ACA7A30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B048124-68B5-4854-9A4E-BF75386918A0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73E1017A-AD3D-4577-997E-2509ECEE67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13A7142D-A06E-4D69-A5B1-76335E98D8AA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AAA8AF91-4AEF-408F-9C63-B411D6AD527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2B2432D5-EFD2-4453-9170-3AAE9F9689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B4F7049D-88F0-46A2-9A04-BE653B8B766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F8027A39-8AE1-4FA8-B8C2-E32A1468964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B08D27D-498D-4C5C-BB8B-2AA129F23E10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80EE43C4-5C36-41B9-AC58-8E36A325DE9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00EF6BF2-5E56-4C64-A411-944552B699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7E83568C-5873-453D-AA21-30B907F9F2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9E0F095B-7DD9-466B-BD9C-5DB938F72D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63A69411-CB6F-4F6A-BE1D-EF809833C5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ABD96FFB-CD7A-49B2-9935-3E7E900CB5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E6E89725-297F-44FE-9CA9-91EC7EFFF79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1" name="Rechthoek 80">
                    <a:extLst>
                      <a:ext uri="{FF2B5EF4-FFF2-40B4-BE49-F238E27FC236}">
                        <a16:creationId xmlns:a16="http://schemas.microsoft.com/office/drawing/2014/main" id="{B490B1B2-70E3-4AFF-86DD-4240356EFC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Pijl: punthaak 81">
                    <a:extLst>
                      <a:ext uri="{FF2B5EF4-FFF2-40B4-BE49-F238E27FC236}">
                        <a16:creationId xmlns:a16="http://schemas.microsoft.com/office/drawing/2014/main" id="{51000C9E-5DC8-44C2-95BE-1552B44EF11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BD66A824-8A01-493E-9E51-746DE141AA01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69F7F429-58D2-40A9-A2D0-473E97FC217D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7C661059-CD5B-44EE-BEE4-CEF59B756E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0CB43C-F484-42A5-96B6-FB0D36619B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28636136-168D-4170-88D1-79A22FA5F1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E15005A-2BEA-4E6B-B5FD-E839A13D4F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BD3F0E09-D035-4888-97C8-283E83DE84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1" name="Groep 70">
                  <a:extLst>
                    <a:ext uri="{FF2B5EF4-FFF2-40B4-BE49-F238E27FC236}">
                      <a16:creationId xmlns:a16="http://schemas.microsoft.com/office/drawing/2014/main" id="{9D680A18-FEF6-4095-B309-1C6EBF629D5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4C0DAFB6-C572-4BB3-AFB1-7A8DC06073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Pijl: punthaak 72">
                    <a:extLst>
                      <a:ext uri="{FF2B5EF4-FFF2-40B4-BE49-F238E27FC236}">
                        <a16:creationId xmlns:a16="http://schemas.microsoft.com/office/drawing/2014/main" id="{E57A3693-E201-44B3-9FC0-F7E68EBB78B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DE94CCE0-8CE1-4D91-BA0C-D71D8CC565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8942A233-37B3-4A52-9308-20A0A31F4E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6DE4D039-7856-41F2-B7B5-97C6C021535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AA59CD3-4EB7-4344-96EA-A1E0B55F8C8B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F70BF5AA-12BE-427E-8C17-DE5DB64D601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014824C5-D72B-4E5B-A754-39B2C28565D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6890E1F-EF50-4645-B2F2-4B480B43F1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BEBCBC93-38EA-4ED1-BC71-95BF2D07C7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068D8957-99A9-4407-B9D6-FB732CBFF0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9349FB15-B32D-45A5-9CA5-DBF089E7CF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D4DA9230-C2F5-4811-8801-AA3E9461A0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031D5F2C-050A-4E40-98C5-6E3DC2DA81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DAB66A2B-E111-4385-B2AD-276AA5EC180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Pijl: punthaak 63">
                      <a:extLst>
                        <a:ext uri="{FF2B5EF4-FFF2-40B4-BE49-F238E27FC236}">
                          <a16:creationId xmlns:a16="http://schemas.microsoft.com/office/drawing/2014/main" id="{447CD1F5-2138-4E23-BB28-EDE89231BA9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53D1829-0352-470B-8361-4EB12A28CE7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CECE59BE-5B2E-4FD8-842A-E9B88048A04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0D4101BE-34A8-4B94-A8FE-F3B736CA3EF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D5167DB1-6C4E-4C41-8359-D8AFDE27942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DB6AF9FE-FD20-407D-AEB6-1B7D1F51245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966D6CE-7BC1-4D93-8452-4033F804EE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A2BFF384-459D-418E-88D3-B09A907380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C0305BA-52C7-428D-B54D-2C710040F0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B0039C8B-F6E0-4118-8009-A04D8A657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90170AFA-E78C-4627-8FA2-36DFBAF9251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D324D4C7-BBA3-44F4-8C2D-D99038CF93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52">
                      <a:extLst>
                        <a:ext uri="{FF2B5EF4-FFF2-40B4-BE49-F238E27FC236}">
                          <a16:creationId xmlns:a16="http://schemas.microsoft.com/office/drawing/2014/main" id="{C73291EC-2C50-4E26-A470-A068DE4C7B5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C6A4B3A0-05C6-4AD3-8E90-64A32F97494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FD00A216-B499-4D45-9DD1-394C49E4B2F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C4E04E6B-DFE5-4DAD-82AA-0EADA3E60E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68DCC8A6-68F0-4632-9BDC-EE4E2C65F120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5D7A364D-7425-4D53-876C-8B6C5A67D28A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A33555-1B05-4536-BFCF-26730043E908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55C95F03-34D0-4901-959A-68F58118E13B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7A67036F-BFF0-49CD-B279-FC6261922377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E4A3CA63-F410-441C-B48E-9D2D545BAC25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53CE0DCF-EC21-49F6-811D-EDF412EF7DF5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22E7980B-2B32-46FA-8C3E-1E98434C4880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CEC6ED00-8B64-4F6B-BC70-64D423FE3DEE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61A82643-A463-4119-856B-44CBF3C59614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B6387A86-AD4E-4B78-8513-D2B1D2D9ABBD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B425845D-033F-40C4-9099-01F4DC53BCE2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9389B317-E743-44C9-B306-1D5D0498F0E8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5F4DC1A7-960D-4A4C-AE62-7098DBF83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39251152-BCDC-4911-A312-C4C5283C6697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0B70EE6D-E681-49E3-B425-A7F5C110D7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17A6B20-B649-432D-ACDA-5E73C2A3C69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6487A986-3A1B-4D44-B957-F087ACE66E05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DD3224C3-9150-4936-954A-1A72662768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7A788A24-78B9-4F75-BF12-0F1510FF76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AA4D1F6E-8B74-466B-8356-43B4D3610564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6F3D0D6E-97FF-462A-9583-C090349963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B86FD5D8-6969-44D2-A4E4-335893E0660C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6E2C33F0-4078-4FA3-ACB7-DABC1238B34F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D77112CC-5913-4104-8B04-DBE14144569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29" name="Rechthoek 128">
                <a:extLst>
                  <a:ext uri="{FF2B5EF4-FFF2-40B4-BE49-F238E27FC236}">
                    <a16:creationId xmlns:a16="http://schemas.microsoft.com/office/drawing/2014/main" id="{F5216F1E-DE46-434C-83D0-6CE7478B4EF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30" name="Rechte verbindingslijn 129">
                <a:extLst>
                  <a:ext uri="{FF2B5EF4-FFF2-40B4-BE49-F238E27FC236}">
                    <a16:creationId xmlns:a16="http://schemas.microsoft.com/office/drawing/2014/main" id="{5241B04E-9EFE-46B2-85D9-6D53D71F21A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1" name="Gelijkbenige driehoek 130">
                <a:extLst>
                  <a:ext uri="{FF2B5EF4-FFF2-40B4-BE49-F238E27FC236}">
                    <a16:creationId xmlns:a16="http://schemas.microsoft.com/office/drawing/2014/main" id="{2944B58B-4F00-438D-AE6C-13036A99D42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B94F6CB2-8951-4467-895F-824E10408CD5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B0E21568-089A-4E32-B3B4-3CF5D8871F0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al 123">
                <a:extLst>
                  <a:ext uri="{FF2B5EF4-FFF2-40B4-BE49-F238E27FC236}">
                    <a16:creationId xmlns:a16="http://schemas.microsoft.com/office/drawing/2014/main" id="{E1F33D73-1210-4FE3-A7A3-DE486C322DA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Vrije vorm: vorm 124">
                <a:extLst>
                  <a:ext uri="{FF2B5EF4-FFF2-40B4-BE49-F238E27FC236}">
                    <a16:creationId xmlns:a16="http://schemas.microsoft.com/office/drawing/2014/main" id="{08C4E94A-9455-494D-B405-0DBD7411548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Rechthoek: afgeronde hoeken 125">
                <a:extLst>
                  <a:ext uri="{FF2B5EF4-FFF2-40B4-BE49-F238E27FC236}">
                    <a16:creationId xmlns:a16="http://schemas.microsoft.com/office/drawing/2014/main" id="{867974C3-8341-48D1-A558-4108D95F84A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7" name="Rechte verbindingslijn 126">
                <a:extLst>
                  <a:ext uri="{FF2B5EF4-FFF2-40B4-BE49-F238E27FC236}">
                    <a16:creationId xmlns:a16="http://schemas.microsoft.com/office/drawing/2014/main" id="{39E3AC55-C3DD-4E18-8361-092DDBFC1B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CC7CDF9F-4E1D-4C0B-B2EB-DE32C91EBDEA}"/>
                  </a:ext>
                </a:extLst>
              </p:cNvPr>
              <p:cNvCxnSpPr>
                <a:cxnSpLocks/>
                <a:stCxn id="12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3" name="Ovaal 102">
              <a:extLst>
                <a:ext uri="{FF2B5EF4-FFF2-40B4-BE49-F238E27FC236}">
                  <a16:creationId xmlns:a16="http://schemas.microsoft.com/office/drawing/2014/main" id="{BD62E9F6-8771-473A-AF2B-57FEAFF5C3F4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616B7483-5987-4C0C-A707-39BCCF823BCE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9AD05601-7BFD-49DE-878A-33BB4B2B0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EB300A7D-53A9-485A-ADEA-90ECA7482A9F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EAE95341-1145-4C24-9D01-E962FCDFE8FB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7651C334-725D-4335-9C85-E03AA0C881E0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110EEEDA-0C6F-4FD3-9477-AC2A2AC2D88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6654B29-9002-433A-A295-F03270161B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1E820D15-07CC-4058-8EBE-04D2A067145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2" name="Ovaal 121">
                      <a:extLst>
                        <a:ext uri="{FF2B5EF4-FFF2-40B4-BE49-F238E27FC236}">
                          <a16:creationId xmlns:a16="http://schemas.microsoft.com/office/drawing/2014/main" id="{6A0AC334-679F-43BB-AAB6-78357EF2E0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18" name="Afbeelding 117">
                    <a:extLst>
                      <a:ext uri="{FF2B5EF4-FFF2-40B4-BE49-F238E27FC236}">
                        <a16:creationId xmlns:a16="http://schemas.microsoft.com/office/drawing/2014/main" id="{7B8F2A50-048A-4C49-B31F-C26DE38D7A7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9" name="Afbeelding 118">
                    <a:extLst>
                      <a:ext uri="{FF2B5EF4-FFF2-40B4-BE49-F238E27FC236}">
                        <a16:creationId xmlns:a16="http://schemas.microsoft.com/office/drawing/2014/main" id="{33100F15-331C-47A3-B843-1C6149720C6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AD54A3B5-4581-453E-B93C-DC018FBDE54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A8A7E428-715C-4FAE-AD1E-3775D89C86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107BBC57-8E79-4001-BFBC-393D5D6AEFA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" name="Groep 111">
                  <a:extLst>
                    <a:ext uri="{FF2B5EF4-FFF2-40B4-BE49-F238E27FC236}">
                      <a16:creationId xmlns:a16="http://schemas.microsoft.com/office/drawing/2014/main" id="{8146AA8B-4C13-4D55-A78F-72466900139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A0400EEF-15C4-4EF4-8B1D-AFFF2E7CB8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231F590E-CF4E-446A-B794-220416EED4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8" name="Rechthoek 107">
                <a:extLst>
                  <a:ext uri="{FF2B5EF4-FFF2-40B4-BE49-F238E27FC236}">
                    <a16:creationId xmlns:a16="http://schemas.microsoft.com/office/drawing/2014/main" id="{DB4407BC-CC2C-4029-A09D-030F729E8176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09" name="Gelijkbenige driehoek 108">
                <a:extLst>
                  <a:ext uri="{FF2B5EF4-FFF2-40B4-BE49-F238E27FC236}">
                    <a16:creationId xmlns:a16="http://schemas.microsoft.com/office/drawing/2014/main" id="{CB33CD21-26CD-44EA-9EA2-6C96BCF0E67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XT, 50%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50% TEXT, 50% IMAGE</a:t>
            </a:r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-11872" y="1434"/>
            <a:ext cx="6096000" cy="6317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13C-E083-4CBE-99EE-73BEDFDDE4A5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283" name="Titel 1">
            <a:extLst>
              <a:ext uri="{FF2B5EF4-FFF2-40B4-BE49-F238E27FC236}">
                <a16:creationId xmlns:a16="http://schemas.microsoft.com/office/drawing/2014/main" id="{43676998-5F59-4678-9AA7-3158FDCD8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686" y="689248"/>
            <a:ext cx="5355877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284" name="Tijdelijke aanduiding voor verticale tekst 2">
            <a:extLst>
              <a:ext uri="{FF2B5EF4-FFF2-40B4-BE49-F238E27FC236}">
                <a16:creationId xmlns:a16="http://schemas.microsoft.com/office/drawing/2014/main" id="{F55B0F0A-82C4-4B52-B5A8-C382B323180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603685" y="1670278"/>
            <a:ext cx="5355097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cxnSp>
        <p:nvCxnSpPr>
          <p:cNvPr id="137" name="Rechte verbindingslijn 136">
            <a:extLst>
              <a:ext uri="{FF2B5EF4-FFF2-40B4-BE49-F238E27FC236}">
                <a16:creationId xmlns:a16="http://schemas.microsoft.com/office/drawing/2014/main" id="{D9A5C737-A47A-4E03-831D-1406F59F1ABA}"/>
              </a:ext>
            </a:extLst>
          </p:cNvPr>
          <p:cNvCxnSpPr/>
          <p:nvPr userDrawn="1"/>
        </p:nvCxnSpPr>
        <p:spPr>
          <a:xfrm>
            <a:off x="6610509" y="1288995"/>
            <a:ext cx="900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Instruction">
            <a:extLst>
              <a:ext uri="{FF2B5EF4-FFF2-40B4-BE49-F238E27FC236}">
                <a16:creationId xmlns:a16="http://schemas.microsoft.com/office/drawing/2014/main" id="{17871EF4-196C-4198-A099-702B2A4ED1E2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3E2F65A6-696F-467A-993E-00256FCE50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715F75EB-D59A-4F5E-BAA1-A129AC94466D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314D52C-D2BD-4B29-848A-A41A17A37AE6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9A885044-BD64-4BE2-B1C2-6C8EA0A899E1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60D0EB1-6DC8-4D37-8247-D7489FB9BAEA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6BAD118-4F7F-462B-AB07-04F070CCD005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1E4A74E-47C3-4E48-ABF2-710519EF9387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6B13038-1EBD-4601-A51B-B8C3A49460FF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20" name="Meer informatie">
              <a:extLst>
                <a:ext uri="{FF2B5EF4-FFF2-40B4-BE49-F238E27FC236}">
                  <a16:creationId xmlns:a16="http://schemas.microsoft.com/office/drawing/2014/main" id="{153B5EB7-C187-4CBE-A594-EE2E9831FC6C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9" name="Freeform 101">
                <a:extLst>
                  <a:ext uri="{FF2B5EF4-FFF2-40B4-BE49-F238E27FC236}">
                    <a16:creationId xmlns:a16="http://schemas.microsoft.com/office/drawing/2014/main" id="{E9CCC2E4-F373-4786-A1CF-E027B32476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B5971703-B2D1-488D-81CE-693B8D8D2FA8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019402DC-1134-4B0F-A008-765DA26FBC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7895B9C-DD25-430D-9D49-24710E89FFD2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F8ACC35-7008-44BB-86E6-216D3673525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16FC714E-4DCE-4423-BDE0-E4229C6EE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8F4E8E1C-17AF-48A4-A422-41E6CE7B2FB9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513581B-652E-4067-BACC-A0A6933E3A3A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548B6244-A3BC-4AD3-9265-99920E110F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FD6DAB61-B7BD-4783-A588-F22C6D5433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A1F1E7FE-490B-40C8-A86C-16CE8A66B6B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2EFD4270-6E31-4EB6-9062-57C36A0F4F45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A76F50D-ADD4-48F5-96ED-C12B4684A1A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B0789A22-6CED-4CCA-B61C-63D2F47324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7B2B012E-817D-45CD-BBB6-071DA2841F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82EF9E53-2B5B-4664-939F-358C7F68C9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5C45D235-2A31-4DBC-81E1-A67B5EA75E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E9CDE23D-A171-4538-9FB6-3BB8221019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FDF32A18-5DE4-47E1-936F-C282C3746B1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400E103B-9470-4EBF-94E9-FAB5BA9BD2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Pijl: punthaak 82">
                    <a:extLst>
                      <a:ext uri="{FF2B5EF4-FFF2-40B4-BE49-F238E27FC236}">
                        <a16:creationId xmlns:a16="http://schemas.microsoft.com/office/drawing/2014/main" id="{6D40AC6C-C71A-4CC4-9BA9-F18D4873AAB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B19BDD9B-B217-42A1-AA5F-53F461B69920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71" name="Groep 70">
                  <a:extLst>
                    <a:ext uri="{FF2B5EF4-FFF2-40B4-BE49-F238E27FC236}">
                      <a16:creationId xmlns:a16="http://schemas.microsoft.com/office/drawing/2014/main" id="{89DA5628-C4D4-49F0-916B-0ED3C188E99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9269CF0F-18D2-4D40-ADC1-04371531FA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A51E5666-BC62-41D9-B074-0743B934E8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9839F3B6-7A75-4311-A1D4-6AB25C37B3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0565B9-B8A8-4C29-A136-5B723DFD80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948A083C-1B23-4CD7-A808-294ED3254E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8C528B2D-95A7-42D2-8016-B761CC070A7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3" name="Rechthoek 72">
                    <a:extLst>
                      <a:ext uri="{FF2B5EF4-FFF2-40B4-BE49-F238E27FC236}">
                        <a16:creationId xmlns:a16="http://schemas.microsoft.com/office/drawing/2014/main" id="{C67D8CE9-7672-4FF2-A962-63F795CF86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4" name="Pijl: punthaak 73">
                    <a:extLst>
                      <a:ext uri="{FF2B5EF4-FFF2-40B4-BE49-F238E27FC236}">
                        <a16:creationId xmlns:a16="http://schemas.microsoft.com/office/drawing/2014/main" id="{67B7B61E-FE4D-4682-9398-9AAC7DC8721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8981C4F3-3AD8-48DD-A24F-103570EA66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9DC08D8D-431D-4CEA-8F0A-1765F979BE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32CED444-8042-4EA0-BA52-6F67DDB9C8D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2C49A29-B230-4CA6-9CD0-78756FE7A606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E36FA4E2-A0ED-4C9A-9166-E09A4E12874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61EEF666-FC71-43F5-8950-8501E4356BD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81769E53-0B30-4D0F-A3C2-541940437B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62ED621-637E-470A-9FAF-B8C7FE68081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4036248F-CEDD-4DA6-A73A-531F0D674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F7251D5-647B-418F-B028-FD2DA658DF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75436277-7800-40A0-9EA5-3B533B9E19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F899F761-0B06-46D6-AC48-31FBC80223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FDBC964-E888-4FFD-B23D-6D8F0F4563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Pijl: punthaak 64">
                      <a:extLst>
                        <a:ext uri="{FF2B5EF4-FFF2-40B4-BE49-F238E27FC236}">
                          <a16:creationId xmlns:a16="http://schemas.microsoft.com/office/drawing/2014/main" id="{AC5F3DC5-B6C5-464B-9FB2-E1821828DE6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85F7F5E2-022F-41FA-A79B-EB0D060F68E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693EE5D0-CE88-43FA-824D-F4C4DF092A5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93F053FD-673F-41D9-AE10-FDC6479906B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D7F93200-6663-4F75-96F8-297040B9388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3FA9C48-89EE-46CF-BD39-FDE9AC03F46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415C4788-BD40-4453-950A-6BAE456D50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C1FC7EC7-A9A5-4AD0-B2F1-D7F2BE5E31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49FBEF8-9AF6-476D-82FA-87A0E814508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C0DC4522-1129-4E2C-871E-C94D1691043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FC03B1A6-AF9E-428B-A051-AF28092E9378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3EF6084B-9459-40D1-A1ED-F8BE126FC8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Pijl: punthaak 53">
                      <a:extLst>
                        <a:ext uri="{FF2B5EF4-FFF2-40B4-BE49-F238E27FC236}">
                          <a16:creationId xmlns:a16="http://schemas.microsoft.com/office/drawing/2014/main" id="{80471B56-B9C8-43BF-A116-38A8E081CFD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26F368CF-64E7-4D07-A2C3-F568E51C78B0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F6CCDD41-D183-40A1-B46B-234D2E28489E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A0EB88F2-057E-46AC-9C10-3B79DC0AD5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1E6095E0-EFA8-496C-85E1-38354555D4BE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6909D6C1-9400-4910-B943-51B811FFFB16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1419B78-660C-441C-8699-F9DB787E8F34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6DA17E54-F9F2-42CB-98BB-5979FEA6C3F8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7017EA13-BB38-4192-9235-C2A3D7E05F2B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E8E9C02F-F37C-45DC-9025-F7C60B9C344E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37635DAC-CA1C-4BE5-AE0F-E080A2E8E2BE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9E1C25EF-ED75-4635-AB4A-D73B475DF71B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3FEE8391-3C64-4021-941D-DE16AA762A95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81768D-5F7A-43C7-9161-9C460A03874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CF393C6-82DF-46EE-BB8A-85CC7B957F4A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2" name="Instruction">
            <a:extLst>
              <a:ext uri="{FF2B5EF4-FFF2-40B4-BE49-F238E27FC236}">
                <a16:creationId xmlns:a16="http://schemas.microsoft.com/office/drawing/2014/main" id="{B20CC29E-A43C-49E8-93BD-EE859D47DDDD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93" name="Meer informatie">
              <a:extLst>
                <a:ext uri="{FF2B5EF4-FFF2-40B4-BE49-F238E27FC236}">
                  <a16:creationId xmlns:a16="http://schemas.microsoft.com/office/drawing/2014/main" id="{843580A5-94C1-4C11-A90A-0B1D407201D7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33" name="Freeform 101">
                <a:extLst>
                  <a:ext uri="{FF2B5EF4-FFF2-40B4-BE49-F238E27FC236}">
                    <a16:creationId xmlns:a16="http://schemas.microsoft.com/office/drawing/2014/main" id="{D186B292-4449-41BB-906C-EFA785BF24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D9863809-86D7-438C-940B-7408B6B1FBC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843D74BB-0DC9-4863-B20D-0FC37BED96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E5D8CA58-D291-4051-9417-9526CB51B1D9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FB2F428-A115-4B57-94B4-62F8BF85D52B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057ADF19-73CE-45B4-AA57-62B2CBCD5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21B24393-698C-4A8F-9D14-B1F16F7917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043A9536-6368-4E47-9758-0F2743AEED4F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B6175B7B-D5E9-45B5-9264-79F4D4427C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CD772DCD-E9B1-4CBA-A0E0-436CD10CE47E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145FE556-4824-41AE-AB56-8A398FAD231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FA240E5E-88E2-48A5-A1AF-775E8FF40161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E066BBC8-FBB5-415A-B61A-C1C352D79CC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31" name="Rechte verbindingslijn 130">
                <a:extLst>
                  <a:ext uri="{FF2B5EF4-FFF2-40B4-BE49-F238E27FC236}">
                    <a16:creationId xmlns:a16="http://schemas.microsoft.com/office/drawing/2014/main" id="{B9039C33-BF8C-4F71-A9F2-89728EF4F61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2" name="Gelijkbenige driehoek 131">
                <a:extLst>
                  <a:ext uri="{FF2B5EF4-FFF2-40B4-BE49-F238E27FC236}">
                    <a16:creationId xmlns:a16="http://schemas.microsoft.com/office/drawing/2014/main" id="{45A1A660-C33C-4AD3-BF99-490BEF01FB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3" name="Groep 102">
              <a:extLst>
                <a:ext uri="{FF2B5EF4-FFF2-40B4-BE49-F238E27FC236}">
                  <a16:creationId xmlns:a16="http://schemas.microsoft.com/office/drawing/2014/main" id="{4117A06A-ECF0-4B18-9063-F4D9264C4CAC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BA224C5-C111-4DC1-8006-9FAAF176005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B1DB79D6-F9E3-440F-AC44-7E2A9E2E827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Vrije vorm: vorm 125">
                <a:extLst>
                  <a:ext uri="{FF2B5EF4-FFF2-40B4-BE49-F238E27FC236}">
                    <a16:creationId xmlns:a16="http://schemas.microsoft.com/office/drawing/2014/main" id="{3788C402-2B75-41D2-9107-D7BA4AC4694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Rechthoek: afgeronde hoeken 126">
                <a:extLst>
                  <a:ext uri="{FF2B5EF4-FFF2-40B4-BE49-F238E27FC236}">
                    <a16:creationId xmlns:a16="http://schemas.microsoft.com/office/drawing/2014/main" id="{DB170337-7BC9-4D68-A271-A809C94AB04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83F34EC9-3ECC-4F5D-AC6A-A51683C85A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AA35F1B8-8A0E-4970-A999-196639590408}"/>
                  </a:ext>
                </a:extLst>
              </p:cNvPr>
              <p:cNvCxnSpPr>
                <a:cxnSpLocks/>
                <a:stCxn id="127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7F19474C-9387-444A-91AD-0EC7B81E329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8EB83394-2C46-48EE-AD6C-E50D2123D0FD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76EC96F5-15EB-428D-BF1C-EE8FBEA4DD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7" name="Groep 106">
              <a:extLst>
                <a:ext uri="{FF2B5EF4-FFF2-40B4-BE49-F238E27FC236}">
                  <a16:creationId xmlns:a16="http://schemas.microsoft.com/office/drawing/2014/main" id="{128F6EA7-8450-4C6B-830B-F74589B0F360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1DBFEF1C-41ED-41A1-9B98-F61F2869121D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9A0F41B5-7B6E-4288-9607-CAB18F8C0D39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4B30A95-76F5-4B8C-B218-41866B0F9F0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B3105FA4-00F2-434E-9733-93028024A3A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629E3AD2-FE08-4760-A007-28E5E2C7F1D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3" name="Ovaal 122">
                      <a:extLst>
                        <a:ext uri="{FF2B5EF4-FFF2-40B4-BE49-F238E27FC236}">
                          <a16:creationId xmlns:a16="http://schemas.microsoft.com/office/drawing/2014/main" id="{D78D61B7-7214-4835-9060-88822ECD4F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19" name="Afbeelding 118">
                    <a:extLst>
                      <a:ext uri="{FF2B5EF4-FFF2-40B4-BE49-F238E27FC236}">
                        <a16:creationId xmlns:a16="http://schemas.microsoft.com/office/drawing/2014/main" id="{EDA6C4F6-EEA2-4508-A768-6BBE45006EC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0" name="Afbeelding 119">
                    <a:extLst>
                      <a:ext uri="{FF2B5EF4-FFF2-40B4-BE49-F238E27FC236}">
                        <a16:creationId xmlns:a16="http://schemas.microsoft.com/office/drawing/2014/main" id="{8A2A10EB-EAD8-4C70-A58D-C614590C081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2" name="Groep 111">
                  <a:extLst>
                    <a:ext uri="{FF2B5EF4-FFF2-40B4-BE49-F238E27FC236}">
                      <a16:creationId xmlns:a16="http://schemas.microsoft.com/office/drawing/2014/main" id="{05737C8B-3F76-4D02-9C15-42D118C8D65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D171B5C0-03D6-4CAF-A430-EA406ECAB8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0A2681A8-264A-4867-BD64-6A1D0120A9E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1884B1B4-F05E-472C-90D6-336EF5FAFC8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C8E1F3B3-67C5-4567-A63F-4994BDF7E6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14BCD0EC-6AC2-4DF1-A05C-D4465416B4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A9E6530F-D531-4FB5-A81A-BF1AF1024BB1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10" name="Gelijkbenige driehoek 109">
                <a:extLst>
                  <a:ext uri="{FF2B5EF4-FFF2-40B4-BE49-F238E27FC236}">
                    <a16:creationId xmlns:a16="http://schemas.microsoft.com/office/drawing/2014/main" id="{CD07F104-905C-49A7-95E0-AA60ADE1091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4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% IMAGE, 2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75% IMAGE, 25% TEXT</a:t>
            </a:r>
          </a:p>
        </p:txBody>
      </p:sp>
      <p:sp>
        <p:nvSpPr>
          <p:cNvPr id="88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4419111" y="1434"/>
            <a:ext cx="7762139" cy="6317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2756-628A-452E-B81A-790E61B5A482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283" name="Titel 1">
            <a:extLst>
              <a:ext uri="{FF2B5EF4-FFF2-40B4-BE49-F238E27FC236}">
                <a16:creationId xmlns:a16="http://schemas.microsoft.com/office/drawing/2014/main" id="{56A60B84-07A8-4BB3-9958-49B0F78B8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344" y="689248"/>
            <a:ext cx="3701057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title</a:t>
            </a:r>
            <a:endParaRPr lang="nl-NL"/>
          </a:p>
        </p:txBody>
      </p:sp>
      <p:sp>
        <p:nvSpPr>
          <p:cNvPr id="284" name="Tijdelijke aanduiding voor verticale tekst 2">
            <a:extLst>
              <a:ext uri="{FF2B5EF4-FFF2-40B4-BE49-F238E27FC236}">
                <a16:creationId xmlns:a16="http://schemas.microsoft.com/office/drawing/2014/main" id="{A306957E-2A06-4DBE-A435-EB0927CC6B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3344" y="1670278"/>
            <a:ext cx="3700518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06FD1E3A-C254-474B-83AF-4311D3841E54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94DF8844-1E11-4AEF-A230-2B3B770A7C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88DF62F9-3CC3-4754-9873-04B9A22FEAF3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91E9C7D-E32A-4D44-AA7B-7360A65AE216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27C9D5E-D533-48CD-B909-FAB239EA34DF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7DA7CE6B-E485-4036-9BB4-29C3A1C130C0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331D6EA-576A-4359-92ED-C7997578103E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E0D1E68-B137-4A61-A89A-345D124B69D5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B468748-C9DB-4CD9-948A-746804F2BB15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8" name="Meer informatie">
              <a:extLst>
                <a:ext uri="{FF2B5EF4-FFF2-40B4-BE49-F238E27FC236}">
                  <a16:creationId xmlns:a16="http://schemas.microsoft.com/office/drawing/2014/main" id="{45D87B5B-1D48-4C8E-898D-6F3A29836258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7" name="Freeform 101">
                <a:extLst>
                  <a:ext uri="{FF2B5EF4-FFF2-40B4-BE49-F238E27FC236}">
                    <a16:creationId xmlns:a16="http://schemas.microsoft.com/office/drawing/2014/main" id="{ED9B219A-BEDB-4996-A007-E5FDBCF335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A759D03C-A6EE-4827-A6EE-912409EF4558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4A288567-AC4C-425F-945F-1889148EE4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D8A19FC-56A3-4A90-AEDB-32E8F1003D48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6FF38EF-E78A-4C54-AE40-7CB8D8C394F7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327676D6-EEAF-43AA-A6E9-9F26DC671B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47FF9EF-1DC9-4CF9-9E86-A578046F8572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36060F0-7539-4E42-A225-60894FB4AB6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89D802D4-DE89-4F74-8592-30DDB18128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B3086DAD-01E0-4DCA-BCCA-4AD1164055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D08721F0-7030-4105-A0CD-40BE019FDE7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89E4F52E-620B-4D4F-BFF4-3512211419EF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63255815-9912-49FB-8829-3408ADE0219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CA6A1839-1F60-4AB9-95B6-C4DA7B38B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D4FDE984-5BDB-4121-9C56-919AF77D23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251CFDDF-2C1B-41A6-8D8D-DC8657E696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568BC9EC-C704-4CD7-9F38-292CD6EF2C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211D23A2-820C-4C53-B7DB-DB441BA12D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B0996854-767E-4878-BCD9-43D961E504C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2F441D62-317F-4747-880B-546208EB9A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Pijl: punthaak 80">
                    <a:extLst>
                      <a:ext uri="{FF2B5EF4-FFF2-40B4-BE49-F238E27FC236}">
                        <a16:creationId xmlns:a16="http://schemas.microsoft.com/office/drawing/2014/main" id="{FF110DE3-C96C-46C8-A300-3C1A3D0A5EC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4D2C2A54-3502-4D2C-A346-ED13D2C79D89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9" name="Groep 68">
                  <a:extLst>
                    <a:ext uri="{FF2B5EF4-FFF2-40B4-BE49-F238E27FC236}">
                      <a16:creationId xmlns:a16="http://schemas.microsoft.com/office/drawing/2014/main" id="{E19B2D52-EE6C-4744-AF6C-F0814370781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2F3225D3-F9C5-4AE9-A8BF-1DD5F52E41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00CAE757-B42A-4D49-AC8D-E348C1D15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823353B5-F748-498E-B9DD-DCAB7423C5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A84EDBDA-008B-4FA3-823D-D9638D620D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0BB07E00-D28C-466B-B832-D195CD69C2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B3FB45AF-72CC-415E-B419-E5990453EFC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005D712A-329E-41CF-A629-C143BE0704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Pijl: punthaak 71">
                    <a:extLst>
                      <a:ext uri="{FF2B5EF4-FFF2-40B4-BE49-F238E27FC236}">
                        <a16:creationId xmlns:a16="http://schemas.microsoft.com/office/drawing/2014/main" id="{DA0E156A-55D7-4D61-B0DB-DA7515CB5E2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7CDBF3EA-E226-4281-B946-43AB1F4536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D7739F53-05E6-4382-A655-C9C3223B12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A9F477B8-F891-4BA1-A8BF-3D5404ECEC88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932D85A-BBB4-4F47-A083-E7EB527A695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7ADDC59F-5B38-4409-8AB2-F5A3C8DA577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B6371163-FE47-43E2-9B9E-2DEF5DF3C8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C8A95D53-AD38-424C-BE90-527437F5D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18026578-4347-4B49-86DC-E1035465BA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A9DD354B-82B1-4D0D-9AE6-B141560AD6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141ABA3-3C30-4F3F-821D-8D8D444BBB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86379E-A494-4791-843D-2363684403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294BECFC-333B-4224-8428-6FAD43FFA5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6848E54C-BE43-46AC-A11B-F4916FEDC2C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Pijl: punthaak 62">
                      <a:extLst>
                        <a:ext uri="{FF2B5EF4-FFF2-40B4-BE49-F238E27FC236}">
                          <a16:creationId xmlns:a16="http://schemas.microsoft.com/office/drawing/2014/main" id="{1C1DC519-FCFE-46B3-80D9-E3BDD7146B4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0E4423AF-8937-400A-A5FE-AAD5A067C18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C1B9F3CA-05D6-40A8-8EFC-FD75719503B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0CEB378B-6389-47E2-8F38-37E63F5C085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A8FB6D0F-674D-49BB-9A58-2623913EE0A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81DBB8E0-44CC-44DF-970B-85034FE739D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51809C59-4B86-4B09-A7D6-9DD287BA807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34AB5E-322B-4022-BA1F-2C695830C79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3EC1929-344C-4AE7-A8D4-C1D26CFF65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8D457400-87C6-4AD5-B439-06BB6BAEFB5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E4C9F130-909D-400C-B782-EED029CCC1A6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14B1F95C-72AE-461B-88CA-72A08AA482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Pijl: punthaak 51">
                      <a:extLst>
                        <a:ext uri="{FF2B5EF4-FFF2-40B4-BE49-F238E27FC236}">
                          <a16:creationId xmlns:a16="http://schemas.microsoft.com/office/drawing/2014/main" id="{8E9886A9-C88F-4EAE-A1AE-064846AEBA8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A6951B26-8C7E-4C77-8F1E-57396567FE2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8EC2FD2-D452-4B4E-9ED1-FB053B0D177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A0D3B40-B14F-42B0-9CC8-C28374399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2D14304-45F8-4CFA-92D0-7296F43A803E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36E54130-254F-4E30-BD02-4B19B2202151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BE2C6870-24B6-494E-8B6B-2B8E9F75822E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D53A2EF-7ED2-46DF-A2E0-60FF58D4AC4F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3F8AED9B-7FE8-4CDA-88F6-1376AEE382D6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F88FECA3-CB2B-4812-850A-913B5BD3E5CE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8513B65-79D9-4DBC-AE18-EA6DA02F11F3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AB4DE344-D6D9-4845-884C-03739799C3EF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32C2CC8F-3168-4729-BEF9-B435D53FBC6B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AB3553D9-FE22-4985-9C67-68D48391CD94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E7A2CBC3-36A8-46A0-AC93-6C57D4996776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86119570-D0C8-4503-893A-A5EA3B5B2D2A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9E11C0F5-1080-4B4F-9782-ACCC31CDE0A8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FD4B957B-E00E-4F82-A4FD-73C7821AD5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8AF87BFD-036B-4E52-8F15-EF48E036E2C6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CE7FD36B-DAAE-4979-BBE1-955B971EE0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87A907CD-CA3A-4A89-9692-C871A0BEDB7A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11FA4A95-E6CF-4750-8F27-99A833E50F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C7981CF3-974A-40AD-88D1-7127F41D41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0B1ECDC-1D47-459A-8DE6-A180AE106D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318932CF-B61C-449C-BC10-C89A4F14BA8E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393A365-53A1-42CE-94AA-C18436A64F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828CA2F8-4F4C-4841-8F4F-B3381A3DB718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F1806884-56E5-4CC2-82CE-13E22AD6D9F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65E9AFDD-BB1C-42C5-B446-43F417547E48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29" name="Rechthoek 128">
                <a:extLst>
                  <a:ext uri="{FF2B5EF4-FFF2-40B4-BE49-F238E27FC236}">
                    <a16:creationId xmlns:a16="http://schemas.microsoft.com/office/drawing/2014/main" id="{F780B376-D983-4833-BB3B-564E54A3350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30" name="Rechte verbindingslijn 129">
                <a:extLst>
                  <a:ext uri="{FF2B5EF4-FFF2-40B4-BE49-F238E27FC236}">
                    <a16:creationId xmlns:a16="http://schemas.microsoft.com/office/drawing/2014/main" id="{64F2823E-B935-4B70-9C9E-AA8A6EC31B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1" name="Gelijkbenige driehoek 130">
                <a:extLst>
                  <a:ext uri="{FF2B5EF4-FFF2-40B4-BE49-F238E27FC236}">
                    <a16:creationId xmlns:a16="http://schemas.microsoft.com/office/drawing/2014/main" id="{3128302E-B298-4A5F-9F42-DD597574617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6C95A7BB-085A-442D-A6A3-534642799B2E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79691A6A-DC40-4D57-A8D6-09839E90D0A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al 123">
                <a:extLst>
                  <a:ext uri="{FF2B5EF4-FFF2-40B4-BE49-F238E27FC236}">
                    <a16:creationId xmlns:a16="http://schemas.microsoft.com/office/drawing/2014/main" id="{CEFCB14A-3B3F-4A56-B928-BD279EF5248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Vrije vorm: vorm 124">
                <a:extLst>
                  <a:ext uri="{FF2B5EF4-FFF2-40B4-BE49-F238E27FC236}">
                    <a16:creationId xmlns:a16="http://schemas.microsoft.com/office/drawing/2014/main" id="{26E1D20A-A1D0-429D-BB3F-55DAF0927E9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Rechthoek: afgeronde hoeken 125">
                <a:extLst>
                  <a:ext uri="{FF2B5EF4-FFF2-40B4-BE49-F238E27FC236}">
                    <a16:creationId xmlns:a16="http://schemas.microsoft.com/office/drawing/2014/main" id="{9DE5D914-5D50-49CA-B13E-8C527692E9C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7" name="Rechte verbindingslijn 126">
                <a:extLst>
                  <a:ext uri="{FF2B5EF4-FFF2-40B4-BE49-F238E27FC236}">
                    <a16:creationId xmlns:a16="http://schemas.microsoft.com/office/drawing/2014/main" id="{4034CE6D-1D7B-4597-A8AB-A32BB57305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1E57F0BF-AF63-4723-8AF5-5D84ECDAD821}"/>
                  </a:ext>
                </a:extLst>
              </p:cNvPr>
              <p:cNvCxnSpPr>
                <a:cxnSpLocks/>
                <a:stCxn id="12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3" name="Ovaal 102">
              <a:extLst>
                <a:ext uri="{FF2B5EF4-FFF2-40B4-BE49-F238E27FC236}">
                  <a16:creationId xmlns:a16="http://schemas.microsoft.com/office/drawing/2014/main" id="{CB8D79D3-DD20-4FC1-83E4-E658B75F2631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E2329860-8A8D-44B5-B4E2-E78E9006800F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BDA84E33-97FF-440E-A15E-6B5379F585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5E9ADCC2-6F9A-4C0B-B214-D3C1A036C427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41F93249-1A9A-4146-A384-5E8653D63EC6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E9511A9F-AEB6-48A7-834F-4E80A7432181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EC0F2384-A1E4-4540-951C-A69525E8A8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A14B405F-489A-427A-987E-E89509A12D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BFA340C6-E527-401D-BC2B-277253B31CC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2" name="Ovaal 121">
                      <a:extLst>
                        <a:ext uri="{FF2B5EF4-FFF2-40B4-BE49-F238E27FC236}">
                          <a16:creationId xmlns:a16="http://schemas.microsoft.com/office/drawing/2014/main" id="{8CCEB579-92EA-40BC-9ACB-64F271718B1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18" name="Afbeelding 117">
                    <a:extLst>
                      <a:ext uri="{FF2B5EF4-FFF2-40B4-BE49-F238E27FC236}">
                        <a16:creationId xmlns:a16="http://schemas.microsoft.com/office/drawing/2014/main" id="{7BB212C2-CA67-4055-A0BC-A2B4FC5E25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9" name="Afbeelding 118">
                    <a:extLst>
                      <a:ext uri="{FF2B5EF4-FFF2-40B4-BE49-F238E27FC236}">
                        <a16:creationId xmlns:a16="http://schemas.microsoft.com/office/drawing/2014/main" id="{BF22F59F-8803-43F5-8418-F4A15DEBB12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04D1C8C5-743D-4D63-9057-0C115A0E066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155EA0CC-72DA-49F7-A42D-949920FB69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EF64FD72-0BB4-4D2E-8893-9253CA5F0A7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" name="Groep 111">
                  <a:extLst>
                    <a:ext uri="{FF2B5EF4-FFF2-40B4-BE49-F238E27FC236}">
                      <a16:creationId xmlns:a16="http://schemas.microsoft.com/office/drawing/2014/main" id="{ACCCBB1D-6CF6-4BA8-A7A4-3ABBCFE0EC3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18AE0582-6959-4C94-BD74-CA4D133BE1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4B57CDB6-1C63-4047-A5A6-961321B1347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8" name="Rechthoek 107">
                <a:extLst>
                  <a:ext uri="{FF2B5EF4-FFF2-40B4-BE49-F238E27FC236}">
                    <a16:creationId xmlns:a16="http://schemas.microsoft.com/office/drawing/2014/main" id="{9DF37E8D-E1C8-4CB8-BCBD-1CB47A4C6F8D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09" name="Gelijkbenige driehoek 108">
                <a:extLst>
                  <a:ext uri="{FF2B5EF4-FFF2-40B4-BE49-F238E27FC236}">
                    <a16:creationId xmlns:a16="http://schemas.microsoft.com/office/drawing/2014/main" id="{694D1435-9403-4F5C-9398-8481F376128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1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7A25-A819-4CD2-A4C0-2B5A353A869C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grpSp>
        <p:nvGrpSpPr>
          <p:cNvPr id="53" name="Instruction">
            <a:extLst>
              <a:ext uri="{FF2B5EF4-FFF2-40B4-BE49-F238E27FC236}">
                <a16:creationId xmlns:a16="http://schemas.microsoft.com/office/drawing/2014/main" id="{E9927B66-8C6F-4B5A-ABB1-1FAA370232BF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CA859107-6A65-41F3-8F60-3EB553396DB2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0F9EDBAC-918F-409F-8061-715CABB7559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1C20AA91-D2B2-4F67-B067-97F426E2C4B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Tekstvak 82">
                <a:extLst>
                  <a:ext uri="{FF2B5EF4-FFF2-40B4-BE49-F238E27FC236}">
                    <a16:creationId xmlns:a16="http://schemas.microsoft.com/office/drawing/2014/main" id="{5E39DB66-134D-4DB3-9629-47F589100069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84" name="Tekstvak 83">
                <a:extLst>
                  <a:ext uri="{FF2B5EF4-FFF2-40B4-BE49-F238E27FC236}">
                    <a16:creationId xmlns:a16="http://schemas.microsoft.com/office/drawing/2014/main" id="{D4611D76-572D-4BE1-BBE8-69B6CA317521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85" name="Picture 3">
                <a:extLst>
                  <a:ext uri="{FF2B5EF4-FFF2-40B4-BE49-F238E27FC236}">
                    <a16:creationId xmlns:a16="http://schemas.microsoft.com/office/drawing/2014/main" id="{F0949C99-49B1-4972-BC47-AD7A38512E1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6" name="Gelijkbenige driehoek 85">
                <a:extLst>
                  <a:ext uri="{FF2B5EF4-FFF2-40B4-BE49-F238E27FC236}">
                    <a16:creationId xmlns:a16="http://schemas.microsoft.com/office/drawing/2014/main" id="{E17429A6-AE1B-40FE-BF9E-942758BB270B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A3273CD4-5DCA-4D72-A604-6763ADC474E4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41ACDB25-8F18-4E4A-9AC6-AE74A1D726E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1EF2055F-8307-41E4-AC4D-87455C9C4B67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B8E335E6-A7CE-42E8-A1B7-F6E03BAA8DE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88" name="Groep 87">
                <a:extLst>
                  <a:ext uri="{FF2B5EF4-FFF2-40B4-BE49-F238E27FC236}">
                    <a16:creationId xmlns:a16="http://schemas.microsoft.com/office/drawing/2014/main" id="{4CE9E027-A476-46CF-9E9A-7A82D3B0262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9" name="Rechthoek 88">
                  <a:extLst>
                    <a:ext uri="{FF2B5EF4-FFF2-40B4-BE49-F238E27FC236}">
                      <a16:creationId xmlns:a16="http://schemas.microsoft.com/office/drawing/2014/main" id="{ACF5EF8E-5AC8-4F45-BBC8-02A0B9B82A6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404A5A0C-0FA7-4D0F-AB3A-BDFAEC755316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6E1BA761-E222-4553-97F8-A34B92CB19F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518F07C4-E854-45A7-8CC5-5C43FAB6DEF8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78" name="Freeform 101">
                <a:extLst>
                  <a:ext uri="{FF2B5EF4-FFF2-40B4-BE49-F238E27FC236}">
                    <a16:creationId xmlns:a16="http://schemas.microsoft.com/office/drawing/2014/main" id="{C08480F9-8F6B-4512-92DF-6BC61BB3F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60E599A8-A89B-410C-BF85-C9D34658944D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80" name="Rechte verbindingslijn 79">
                <a:extLst>
                  <a:ext uri="{FF2B5EF4-FFF2-40B4-BE49-F238E27FC236}">
                    <a16:creationId xmlns:a16="http://schemas.microsoft.com/office/drawing/2014/main" id="{C8CDB2ED-ADFA-4816-B0BE-44D0D1C596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C417D5C-9BE6-4685-AE95-CFB720C633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62107003-E89E-415C-BAC0-BBE5DC3E2C7B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00E413FB-CDAA-4599-84DF-FA2A55C06E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965EA82F-77D4-40A9-9E2A-5AA8AE3989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AD10702E-3DC5-425D-B55E-CAE4B3999464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BE47AB80-8234-4BAB-AA94-EE9F427914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C78C779-59C6-4F7F-892B-BAB68735367C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286C32F9-9714-4F6D-85B9-5C32BF25ECE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780FF155-F8D7-43F9-929C-B7D0A42A3487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75" name="Rechthoek 74">
                <a:extLst>
                  <a:ext uri="{FF2B5EF4-FFF2-40B4-BE49-F238E27FC236}">
                    <a16:creationId xmlns:a16="http://schemas.microsoft.com/office/drawing/2014/main" id="{4FC00D1E-4B77-43D4-8F19-1CCD2591F06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171147F5-8133-4FBE-BB13-18CA4069992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B6897F4E-AA27-41C0-B847-E427040F31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44AC4D15-BEC7-4806-99D3-9F162515EF7C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EE9EFD35-E961-435C-AFF7-B5CE5F1B2E4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2AFEA9A8-F120-46A3-884D-D16B8CF698A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D3E4E5B8-BD38-4BF6-A896-E97A4F51004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hthoek: afgeronde hoeken 71">
                <a:extLst>
                  <a:ext uri="{FF2B5EF4-FFF2-40B4-BE49-F238E27FC236}">
                    <a16:creationId xmlns:a16="http://schemas.microsoft.com/office/drawing/2014/main" id="{AFCBBCCD-7175-467B-9DCC-53383ABA031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B178831E-5DD4-4181-863A-3C946270B5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AEBD96BB-4C4D-4459-91C7-B49689173A3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3FF237B-901B-40CC-8F48-6325D9B51CE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3D3C4178-7AD3-46D7-BC28-06AE356C6240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BA5AB016-5245-4BF5-8081-6E0CE54366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IMAGE –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1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A588-AF58-4A74-979B-825E670D7513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IMAGE – NO TITLE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81B46F10-B228-4584-9408-078403F51580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10" name="Meer informatie">
              <a:extLst>
                <a:ext uri="{FF2B5EF4-FFF2-40B4-BE49-F238E27FC236}">
                  <a16:creationId xmlns:a16="http://schemas.microsoft.com/office/drawing/2014/main" id="{5048AA2A-5C5F-468F-811C-95AA6CEFFD48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50" name="Freeform 101">
                <a:extLst>
                  <a:ext uri="{FF2B5EF4-FFF2-40B4-BE49-F238E27FC236}">
                    <a16:creationId xmlns:a16="http://schemas.microsoft.com/office/drawing/2014/main" id="{D19DFF67-08D6-4C36-B44A-6839588E94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2E9C8F4C-4B2D-432D-82AB-A52DDE302AE9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52" name="Rechte verbindingslijn 51">
                <a:extLst>
                  <a:ext uri="{FF2B5EF4-FFF2-40B4-BE49-F238E27FC236}">
                    <a16:creationId xmlns:a16="http://schemas.microsoft.com/office/drawing/2014/main" id="{4E2B883F-A44C-47E4-A67D-59F3CD9743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7801C634-4B04-4EA0-A91E-6158E9BCCBF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B917D71E-1844-4A6F-8248-46D6C0B7734C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43BA00EC-C023-48A7-AA03-821027C487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A451C-B3AB-4840-A451-7AD36C41FC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31665FF-D591-4961-8D86-33F8373A2565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F4B18847-92AE-4201-8E59-226E10F299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CF77992-357D-4E37-B3A8-47706ADF4066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5D4F2B8-A151-4B2A-A4E9-3A37701ED298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D4BCCB18-C161-4623-A491-14CD3CE368B2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EC1C0F17-22F1-4C84-A2F9-79AFFB88E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48" name="Rechte verbindingslijn 47">
                <a:extLst>
                  <a:ext uri="{FF2B5EF4-FFF2-40B4-BE49-F238E27FC236}">
                    <a16:creationId xmlns:a16="http://schemas.microsoft.com/office/drawing/2014/main" id="{1F70B967-6A5A-4E7A-9FEA-7E5E81CD0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B98B1608-77F6-4766-B6C9-E4E1C57B20F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13D02C2-7E1C-4953-B84E-AC9CBDC98833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BDBBDA73-0EE9-468D-AB78-E64B4CBE25F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al 41">
                <a:extLst>
                  <a:ext uri="{FF2B5EF4-FFF2-40B4-BE49-F238E27FC236}">
                    <a16:creationId xmlns:a16="http://schemas.microsoft.com/office/drawing/2014/main" id="{90137B2E-7F0A-4B92-B73A-7014D8EC3D5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68C79C63-496F-44A1-B199-7E6BCA09A0C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hthoek: afgeronde hoeken 43">
                <a:extLst>
                  <a:ext uri="{FF2B5EF4-FFF2-40B4-BE49-F238E27FC236}">
                    <a16:creationId xmlns:a16="http://schemas.microsoft.com/office/drawing/2014/main" id="{F5585680-4AE1-4C81-8875-165D23A577D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4C65D3-0FEB-4F18-B126-6B53DAA02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8FE1257A-B200-4177-B057-402CCC8E2F64}"/>
                  </a:ext>
                </a:extLst>
              </p:cNvPr>
              <p:cNvCxnSpPr>
                <a:cxnSpLocks/>
                <a:stCxn id="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A78ED63-B06A-4ACA-AFE4-DB38F3A91F0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1581606A-5D9D-439F-B859-C8A3AE4945E9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2C1E79CD-83B2-4F13-98A3-5B806B7A66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52B531E5-9525-4033-B08F-301F935F339C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5C356EA-5DAB-4EE4-993C-FE485D4488D3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DDD09800-DED4-43DC-B55F-DC5B1B23E98D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8BE968E1-7163-4BAA-8634-C2DDA87FB33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8" name="Rechthoek 37">
                      <a:extLst>
                        <a:ext uri="{FF2B5EF4-FFF2-40B4-BE49-F238E27FC236}">
                          <a16:creationId xmlns:a16="http://schemas.microsoft.com/office/drawing/2014/main" id="{5FD525FC-E5A5-4F21-AD50-0686B6BF6C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9" name="Rechthoek 38">
                      <a:extLst>
                        <a:ext uri="{FF2B5EF4-FFF2-40B4-BE49-F238E27FC236}">
                          <a16:creationId xmlns:a16="http://schemas.microsoft.com/office/drawing/2014/main" id="{860E94F5-90B9-47C8-859A-15D646301E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0" name="Ovaal 39">
                      <a:extLst>
                        <a:ext uri="{FF2B5EF4-FFF2-40B4-BE49-F238E27FC236}">
                          <a16:creationId xmlns:a16="http://schemas.microsoft.com/office/drawing/2014/main" id="{DC5CF0F1-C6C4-4149-AE5A-8C3ADF589F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6" name="Afbeelding 35">
                    <a:extLst>
                      <a:ext uri="{FF2B5EF4-FFF2-40B4-BE49-F238E27FC236}">
                        <a16:creationId xmlns:a16="http://schemas.microsoft.com/office/drawing/2014/main" id="{C410A649-714F-49FC-896C-4ABB61E12D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7" name="Afbeelding 36">
                    <a:extLst>
                      <a:ext uri="{FF2B5EF4-FFF2-40B4-BE49-F238E27FC236}">
                        <a16:creationId xmlns:a16="http://schemas.microsoft.com/office/drawing/2014/main" id="{50F14F21-3BDD-4307-8E60-BA578D4ECA1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2C587D68-FE6E-40E3-A08C-511CA3A60B6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9DE7C936-CF18-43E4-BE87-6A8F2B4B94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A538B5-EE28-466A-8D19-AF8135C4967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" name="Groep 29">
                  <a:extLst>
                    <a:ext uri="{FF2B5EF4-FFF2-40B4-BE49-F238E27FC236}">
                      <a16:creationId xmlns:a16="http://schemas.microsoft.com/office/drawing/2014/main" id="{23DF0C01-5653-4E2A-A739-BA60AA9C961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1" name="Rechthoek 30">
                    <a:extLst>
                      <a:ext uri="{FF2B5EF4-FFF2-40B4-BE49-F238E27FC236}">
                        <a16:creationId xmlns:a16="http://schemas.microsoft.com/office/drawing/2014/main" id="{365BC43F-B1FA-4D1B-8ABD-BE27F7410A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C3EDA6A9-BEEB-4EB0-B991-D9D935C3F10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9E8039DA-0478-4A4C-99F4-21E9E20DA01D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27" name="Gelijkbenige driehoek 26">
                <a:extLst>
                  <a:ext uri="{FF2B5EF4-FFF2-40B4-BE49-F238E27FC236}">
                    <a16:creationId xmlns:a16="http://schemas.microsoft.com/office/drawing/2014/main" id="{5418A09A-421D-4837-83D3-F0B45E8B6B5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3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2"/>
            <a:ext cx="12192000" cy="6318784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video.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B5C6B-8149-4F33-80E5-FD89283694D6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VIDEO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B9A2795D-3DE7-44E9-917F-F4E49A1071B4}"/>
              </a:ext>
            </a:extLst>
          </p:cNvPr>
          <p:cNvGrpSpPr/>
          <p:nvPr userDrawn="1"/>
        </p:nvGrpSpPr>
        <p:grpSpPr>
          <a:xfrm>
            <a:off x="12389714" y="0"/>
            <a:ext cx="3183678" cy="5176544"/>
            <a:chOff x="12391601" y="0"/>
            <a:chExt cx="3183678" cy="5176544"/>
          </a:xfrm>
        </p:grpSpPr>
        <p:grpSp>
          <p:nvGrpSpPr>
            <p:cNvPr id="9" name="Video icoon">
              <a:extLst>
                <a:ext uri="{FF2B5EF4-FFF2-40B4-BE49-F238E27FC236}">
                  <a16:creationId xmlns:a16="http://schemas.microsoft.com/office/drawing/2014/main" id="{786E38F0-AA2C-4AE6-ADEA-2996C9EB8B26}"/>
                </a:ext>
              </a:extLst>
            </p:cNvPr>
            <p:cNvGrpSpPr/>
            <p:nvPr userDrawn="1"/>
          </p:nvGrpSpPr>
          <p:grpSpPr>
            <a:xfrm>
              <a:off x="12757282" y="1122460"/>
              <a:ext cx="326087" cy="328143"/>
              <a:chOff x="8066315" y="1676399"/>
              <a:chExt cx="1371600" cy="1380253"/>
            </a:xfrm>
          </p:grpSpPr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83E83C99-864A-4631-A2FC-EF39D848817D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8" name="Vrije vorm 112">
                <a:extLst>
                  <a:ext uri="{FF2B5EF4-FFF2-40B4-BE49-F238E27FC236}">
                    <a16:creationId xmlns:a16="http://schemas.microsoft.com/office/drawing/2014/main" id="{7C42FF52-E04E-48AF-A2A3-D5EFFE1EF266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9" name="Vrije vorm 113">
                <a:extLst>
                  <a:ext uri="{FF2B5EF4-FFF2-40B4-BE49-F238E27FC236}">
                    <a16:creationId xmlns:a16="http://schemas.microsoft.com/office/drawing/2014/main" id="{C3448AD9-81E1-4B05-A543-9D8800DDFA5C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04DB4BC-233B-4AA4-A40C-A92DAB477DB4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video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E8E1C527-EFC4-4CC7-A6A7-9B22B47D3719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908B5A01-DA3C-4187-92A3-D1708B0D00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A1C12947-CC42-4540-A191-F6E2E2429F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1B59D60-FBA9-43B6-8E95-B559856063B2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image/video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video.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4D26AD9-CEBC-4170-BECD-75C01B7148A3}"/>
                </a:ext>
              </a:extLst>
            </p:cNvPr>
            <p:cNvGrpSpPr/>
            <p:nvPr userDrawn="1"/>
          </p:nvGrpSpPr>
          <p:grpSpPr>
            <a:xfrm>
              <a:off x="12396764" y="4275388"/>
              <a:ext cx="3178515" cy="901156"/>
              <a:chOff x="12396764" y="4439101"/>
              <a:chExt cx="3178515" cy="901156"/>
            </a:xfrm>
          </p:grpSpPr>
          <p:grpSp>
            <p:nvGrpSpPr>
              <p:cNvPr id="42" name="Meer informatie">
                <a:extLst>
                  <a:ext uri="{FF2B5EF4-FFF2-40B4-BE49-F238E27FC236}">
                    <a16:creationId xmlns:a16="http://schemas.microsoft.com/office/drawing/2014/main" id="{86D0F663-7D7D-43AA-AF00-4494026A042C}"/>
                  </a:ext>
                </a:extLst>
              </p:cNvPr>
              <p:cNvGrpSpPr/>
              <p:nvPr userDrawn="1"/>
            </p:nvGrpSpPr>
            <p:grpSpPr>
              <a:xfrm>
                <a:off x="12396764" y="4556984"/>
                <a:ext cx="3178515" cy="783273"/>
                <a:chOff x="-3741486" y="3386444"/>
                <a:chExt cx="3178515" cy="783273"/>
              </a:xfrm>
            </p:grpSpPr>
            <p:sp>
              <p:nvSpPr>
                <p:cNvPr id="44" name="Freeform 101">
                  <a:extLst>
                    <a:ext uri="{FF2B5EF4-FFF2-40B4-BE49-F238E27FC236}">
                      <a16:creationId xmlns:a16="http://schemas.microsoft.com/office/drawing/2014/main" id="{5CADD2FC-A480-4B76-A379-C753DFA579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741486" y="3386444"/>
                  <a:ext cx="255753" cy="255753"/>
                </a:xfrm>
                <a:custGeom>
                  <a:avLst/>
                  <a:gdLst>
                    <a:gd name="T0" fmla="*/ 0 w 292"/>
                    <a:gd name="T1" fmla="*/ 146 h 292"/>
                    <a:gd name="T2" fmla="*/ 4 w 292"/>
                    <a:gd name="T3" fmla="*/ 113 h 292"/>
                    <a:gd name="T4" fmla="*/ 14 w 292"/>
                    <a:gd name="T5" fmla="*/ 82 h 292"/>
                    <a:gd name="T6" fmla="*/ 31 w 292"/>
                    <a:gd name="T7" fmla="*/ 55 h 292"/>
                    <a:gd name="T8" fmla="*/ 53 w 292"/>
                    <a:gd name="T9" fmla="*/ 32 h 292"/>
                    <a:gd name="T10" fmla="*/ 81 w 292"/>
                    <a:gd name="T11" fmla="*/ 15 h 292"/>
                    <a:gd name="T12" fmla="*/ 112 w 292"/>
                    <a:gd name="T13" fmla="*/ 4 h 292"/>
                    <a:gd name="T14" fmla="*/ 145 w 292"/>
                    <a:gd name="T15" fmla="*/ 0 h 292"/>
                    <a:gd name="T16" fmla="*/ 179 w 292"/>
                    <a:gd name="T17" fmla="*/ 4 h 292"/>
                    <a:gd name="T18" fmla="*/ 209 w 292"/>
                    <a:gd name="T19" fmla="*/ 15 h 292"/>
                    <a:gd name="T20" fmla="*/ 237 w 292"/>
                    <a:gd name="T21" fmla="*/ 32 h 292"/>
                    <a:gd name="T22" fmla="*/ 259 w 292"/>
                    <a:gd name="T23" fmla="*/ 55 h 292"/>
                    <a:gd name="T24" fmla="*/ 276 w 292"/>
                    <a:gd name="T25" fmla="*/ 82 h 292"/>
                    <a:gd name="T26" fmla="*/ 288 w 292"/>
                    <a:gd name="T27" fmla="*/ 113 h 292"/>
                    <a:gd name="T28" fmla="*/ 292 w 292"/>
                    <a:gd name="T29" fmla="*/ 146 h 292"/>
                    <a:gd name="T30" fmla="*/ 288 w 292"/>
                    <a:gd name="T31" fmla="*/ 180 h 292"/>
                    <a:gd name="T32" fmla="*/ 276 w 292"/>
                    <a:gd name="T33" fmla="*/ 210 h 292"/>
                    <a:gd name="T34" fmla="*/ 259 w 292"/>
                    <a:gd name="T35" fmla="*/ 237 h 292"/>
                    <a:gd name="T36" fmla="*/ 237 w 292"/>
                    <a:gd name="T37" fmla="*/ 260 h 292"/>
                    <a:gd name="T38" fmla="*/ 209 w 292"/>
                    <a:gd name="T39" fmla="*/ 278 h 292"/>
                    <a:gd name="T40" fmla="*/ 179 w 292"/>
                    <a:gd name="T41" fmla="*/ 288 h 292"/>
                    <a:gd name="T42" fmla="*/ 145 w 292"/>
                    <a:gd name="T43" fmla="*/ 292 h 292"/>
                    <a:gd name="T44" fmla="*/ 112 w 292"/>
                    <a:gd name="T45" fmla="*/ 288 h 292"/>
                    <a:gd name="T46" fmla="*/ 81 w 292"/>
                    <a:gd name="T47" fmla="*/ 278 h 292"/>
                    <a:gd name="T48" fmla="*/ 53 w 292"/>
                    <a:gd name="T49" fmla="*/ 260 h 292"/>
                    <a:gd name="T50" fmla="*/ 31 w 292"/>
                    <a:gd name="T51" fmla="*/ 237 h 292"/>
                    <a:gd name="T52" fmla="*/ 14 w 292"/>
                    <a:gd name="T53" fmla="*/ 210 h 292"/>
                    <a:gd name="T54" fmla="*/ 4 w 292"/>
                    <a:gd name="T55" fmla="*/ 180 h 292"/>
                    <a:gd name="T56" fmla="*/ 0 w 292"/>
                    <a:gd name="T57" fmla="*/ 146 h 292"/>
                    <a:gd name="T58" fmla="*/ 102 w 292"/>
                    <a:gd name="T59" fmla="*/ 121 h 292"/>
                    <a:gd name="T60" fmla="*/ 102 w 292"/>
                    <a:gd name="T61" fmla="*/ 142 h 292"/>
                    <a:gd name="T62" fmla="*/ 120 w 292"/>
                    <a:gd name="T63" fmla="*/ 142 h 292"/>
                    <a:gd name="T64" fmla="*/ 120 w 292"/>
                    <a:gd name="T65" fmla="*/ 223 h 292"/>
                    <a:gd name="T66" fmla="*/ 102 w 292"/>
                    <a:gd name="T67" fmla="*/ 223 h 292"/>
                    <a:gd name="T68" fmla="*/ 102 w 292"/>
                    <a:gd name="T69" fmla="*/ 244 h 292"/>
                    <a:gd name="T70" fmla="*/ 188 w 292"/>
                    <a:gd name="T71" fmla="*/ 244 h 292"/>
                    <a:gd name="T72" fmla="*/ 188 w 292"/>
                    <a:gd name="T73" fmla="*/ 223 h 292"/>
                    <a:gd name="T74" fmla="*/ 170 w 292"/>
                    <a:gd name="T75" fmla="*/ 223 h 292"/>
                    <a:gd name="T76" fmla="*/ 170 w 292"/>
                    <a:gd name="T77" fmla="*/ 142 h 292"/>
                    <a:gd name="T78" fmla="*/ 188 w 292"/>
                    <a:gd name="T79" fmla="*/ 142 h 292"/>
                    <a:gd name="T80" fmla="*/ 188 w 292"/>
                    <a:gd name="T81" fmla="*/ 121 h 292"/>
                    <a:gd name="T82" fmla="*/ 102 w 292"/>
                    <a:gd name="T83" fmla="*/ 121 h 292"/>
                    <a:gd name="T84" fmla="*/ 115 w 292"/>
                    <a:gd name="T85" fmla="*/ 79 h 292"/>
                    <a:gd name="T86" fmla="*/ 117 w 292"/>
                    <a:gd name="T87" fmla="*/ 92 h 292"/>
                    <a:gd name="T88" fmla="*/ 124 w 292"/>
                    <a:gd name="T89" fmla="*/ 101 h 292"/>
                    <a:gd name="T90" fmla="*/ 133 w 292"/>
                    <a:gd name="T91" fmla="*/ 108 h 292"/>
                    <a:gd name="T92" fmla="*/ 145 w 292"/>
                    <a:gd name="T93" fmla="*/ 110 h 292"/>
                    <a:gd name="T94" fmla="*/ 157 w 292"/>
                    <a:gd name="T95" fmla="*/ 108 h 292"/>
                    <a:gd name="T96" fmla="*/ 167 w 292"/>
                    <a:gd name="T97" fmla="*/ 101 h 292"/>
                    <a:gd name="T98" fmla="*/ 174 w 292"/>
                    <a:gd name="T99" fmla="*/ 92 h 292"/>
                    <a:gd name="T100" fmla="*/ 176 w 292"/>
                    <a:gd name="T101" fmla="*/ 79 h 292"/>
                    <a:gd name="T102" fmla="*/ 174 w 292"/>
                    <a:gd name="T103" fmla="*/ 67 h 292"/>
                    <a:gd name="T104" fmla="*/ 167 w 292"/>
                    <a:gd name="T105" fmla="*/ 58 h 292"/>
                    <a:gd name="T106" fmla="*/ 157 w 292"/>
                    <a:gd name="T107" fmla="*/ 51 h 292"/>
                    <a:gd name="T108" fmla="*/ 145 w 292"/>
                    <a:gd name="T109" fmla="*/ 49 h 292"/>
                    <a:gd name="T110" fmla="*/ 133 w 292"/>
                    <a:gd name="T111" fmla="*/ 51 h 292"/>
                    <a:gd name="T112" fmla="*/ 124 w 292"/>
                    <a:gd name="T113" fmla="*/ 58 h 292"/>
                    <a:gd name="T114" fmla="*/ 117 w 292"/>
                    <a:gd name="T115" fmla="*/ 67 h 292"/>
                    <a:gd name="T116" fmla="*/ 115 w 292"/>
                    <a:gd name="T117" fmla="*/ 7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2" h="292">
                      <a:moveTo>
                        <a:pt x="0" y="146"/>
                      </a:moveTo>
                      <a:lnTo>
                        <a:pt x="4" y="113"/>
                      </a:lnTo>
                      <a:lnTo>
                        <a:pt x="14" y="82"/>
                      </a:lnTo>
                      <a:lnTo>
                        <a:pt x="31" y="55"/>
                      </a:lnTo>
                      <a:lnTo>
                        <a:pt x="53" y="32"/>
                      </a:lnTo>
                      <a:lnTo>
                        <a:pt x="81" y="15"/>
                      </a:lnTo>
                      <a:lnTo>
                        <a:pt x="112" y="4"/>
                      </a:lnTo>
                      <a:lnTo>
                        <a:pt x="145" y="0"/>
                      </a:lnTo>
                      <a:lnTo>
                        <a:pt x="179" y="4"/>
                      </a:lnTo>
                      <a:lnTo>
                        <a:pt x="209" y="15"/>
                      </a:lnTo>
                      <a:lnTo>
                        <a:pt x="237" y="32"/>
                      </a:lnTo>
                      <a:lnTo>
                        <a:pt x="259" y="55"/>
                      </a:lnTo>
                      <a:lnTo>
                        <a:pt x="276" y="82"/>
                      </a:lnTo>
                      <a:lnTo>
                        <a:pt x="288" y="113"/>
                      </a:lnTo>
                      <a:lnTo>
                        <a:pt x="292" y="146"/>
                      </a:lnTo>
                      <a:lnTo>
                        <a:pt x="288" y="180"/>
                      </a:lnTo>
                      <a:lnTo>
                        <a:pt x="276" y="210"/>
                      </a:lnTo>
                      <a:lnTo>
                        <a:pt x="259" y="237"/>
                      </a:lnTo>
                      <a:lnTo>
                        <a:pt x="237" y="260"/>
                      </a:lnTo>
                      <a:lnTo>
                        <a:pt x="209" y="278"/>
                      </a:lnTo>
                      <a:lnTo>
                        <a:pt x="179" y="288"/>
                      </a:lnTo>
                      <a:lnTo>
                        <a:pt x="145" y="292"/>
                      </a:lnTo>
                      <a:lnTo>
                        <a:pt x="112" y="288"/>
                      </a:lnTo>
                      <a:lnTo>
                        <a:pt x="81" y="278"/>
                      </a:lnTo>
                      <a:lnTo>
                        <a:pt x="53" y="260"/>
                      </a:lnTo>
                      <a:lnTo>
                        <a:pt x="31" y="237"/>
                      </a:lnTo>
                      <a:lnTo>
                        <a:pt x="14" y="210"/>
                      </a:lnTo>
                      <a:lnTo>
                        <a:pt x="4" y="180"/>
                      </a:lnTo>
                      <a:lnTo>
                        <a:pt x="0" y="146"/>
                      </a:lnTo>
                      <a:close/>
                      <a:moveTo>
                        <a:pt x="102" y="121"/>
                      </a:moveTo>
                      <a:lnTo>
                        <a:pt x="102" y="142"/>
                      </a:lnTo>
                      <a:lnTo>
                        <a:pt x="120" y="142"/>
                      </a:lnTo>
                      <a:lnTo>
                        <a:pt x="120" y="223"/>
                      </a:lnTo>
                      <a:lnTo>
                        <a:pt x="102" y="223"/>
                      </a:lnTo>
                      <a:lnTo>
                        <a:pt x="102" y="244"/>
                      </a:lnTo>
                      <a:lnTo>
                        <a:pt x="188" y="244"/>
                      </a:lnTo>
                      <a:lnTo>
                        <a:pt x="188" y="223"/>
                      </a:lnTo>
                      <a:lnTo>
                        <a:pt x="170" y="223"/>
                      </a:lnTo>
                      <a:lnTo>
                        <a:pt x="170" y="142"/>
                      </a:lnTo>
                      <a:lnTo>
                        <a:pt x="188" y="142"/>
                      </a:lnTo>
                      <a:lnTo>
                        <a:pt x="188" y="121"/>
                      </a:lnTo>
                      <a:lnTo>
                        <a:pt x="102" y="121"/>
                      </a:lnTo>
                      <a:close/>
                      <a:moveTo>
                        <a:pt x="115" y="79"/>
                      </a:moveTo>
                      <a:lnTo>
                        <a:pt x="117" y="92"/>
                      </a:lnTo>
                      <a:lnTo>
                        <a:pt x="124" y="101"/>
                      </a:lnTo>
                      <a:lnTo>
                        <a:pt x="133" y="108"/>
                      </a:lnTo>
                      <a:lnTo>
                        <a:pt x="145" y="110"/>
                      </a:lnTo>
                      <a:lnTo>
                        <a:pt x="157" y="108"/>
                      </a:lnTo>
                      <a:lnTo>
                        <a:pt x="167" y="101"/>
                      </a:lnTo>
                      <a:lnTo>
                        <a:pt x="174" y="92"/>
                      </a:lnTo>
                      <a:lnTo>
                        <a:pt x="176" y="79"/>
                      </a:lnTo>
                      <a:lnTo>
                        <a:pt x="174" y="67"/>
                      </a:lnTo>
                      <a:lnTo>
                        <a:pt x="167" y="58"/>
                      </a:lnTo>
                      <a:lnTo>
                        <a:pt x="157" y="51"/>
                      </a:lnTo>
                      <a:lnTo>
                        <a:pt x="145" y="49"/>
                      </a:lnTo>
                      <a:lnTo>
                        <a:pt x="133" y="51"/>
                      </a:lnTo>
                      <a:lnTo>
                        <a:pt x="124" y="58"/>
                      </a:lnTo>
                      <a:lnTo>
                        <a:pt x="117" y="67"/>
                      </a:lnTo>
                      <a:lnTo>
                        <a:pt x="115" y="79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noProof="0"/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BD40904-5E63-47BC-AAEC-DA3AF21CA2F8}"/>
                    </a:ext>
                  </a:extLst>
                </p:cNvPr>
                <p:cNvSpPr/>
                <p:nvPr userDrawn="1"/>
              </p:nvSpPr>
              <p:spPr>
                <a:xfrm>
                  <a:off x="-3380966" y="3458473"/>
                  <a:ext cx="2817995" cy="5921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Want to know more?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Go to the slide named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‘Instruction slide: YouTube links’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, open it in the slideshow and click on the preferred hyperlink.</a:t>
                  </a:r>
                </a:p>
              </p:txBody>
            </p: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2094564-CD1A-4A69-8B0A-1D51697A86A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740987" y="4169717"/>
                  <a:ext cx="317801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30190250-A7DC-44A1-953C-D8A580D510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439101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BCF49EE-E480-44EF-82F9-8DAAC14B8D0F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AABEA01-0F26-47ED-94E8-73F24E3B734E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video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9C241639-83AC-492C-8AF8-6640F311EFC1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482D2B39-2DCB-4F64-9B77-D7560A47E94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9C4F7184-BE91-46F4-8AEA-BBA29BABBDF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0B6B34C5-C358-4E7D-B95C-2DD8CE4E7CC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7BCC3DD-82CF-40D8-BCFC-1A728860910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94F4A130-7028-40AF-BABF-37EC1A61D134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video,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‘Video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video with the spheres and scale the video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6B29DF32-4530-41F4-B0E7-4D7998DC358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18D0EC46-C9E9-4152-A0A1-9BAC1F7B35AD}"/>
                </a:ext>
              </a:extLst>
            </p:cNvPr>
            <p:cNvGrpSpPr/>
            <p:nvPr userDrawn="1"/>
          </p:nvGrpSpPr>
          <p:grpSpPr>
            <a:xfrm>
              <a:off x="12696514" y="3527144"/>
              <a:ext cx="514284" cy="612918"/>
              <a:chOff x="12682980" y="3403241"/>
              <a:chExt cx="622284" cy="741632"/>
            </a:xfrm>
          </p:grpSpPr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484B993B-25AF-4554-8F27-E91DBBA7651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4C060E0E-B26F-4025-B163-EA5784C04789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" name="Groep 32">
                    <a:extLst>
                      <a:ext uri="{FF2B5EF4-FFF2-40B4-BE49-F238E27FC236}">
                        <a16:creationId xmlns:a16="http://schemas.microsoft.com/office/drawing/2014/main" id="{DDB39125-4F1C-4136-A6E8-4BD29C5C8A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6" name="Rechthoek 35">
                      <a:extLst>
                        <a:ext uri="{FF2B5EF4-FFF2-40B4-BE49-F238E27FC236}">
                          <a16:creationId xmlns:a16="http://schemas.microsoft.com/office/drawing/2014/main" id="{109CB310-5C2A-4E8C-9183-C917C80E91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" name="Rechthoek 36">
                      <a:extLst>
                        <a:ext uri="{FF2B5EF4-FFF2-40B4-BE49-F238E27FC236}">
                          <a16:creationId xmlns:a16="http://schemas.microsoft.com/office/drawing/2014/main" id="{514E7F16-C387-40F0-B643-8411C9ADAB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8" name="Ovaal 37">
                      <a:extLst>
                        <a:ext uri="{FF2B5EF4-FFF2-40B4-BE49-F238E27FC236}">
                          <a16:creationId xmlns:a16="http://schemas.microsoft.com/office/drawing/2014/main" id="{EF2ECD8C-C0E0-4B38-B7D7-6C4F5B4F2C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4" name="Afbeelding 33">
                    <a:extLst>
                      <a:ext uri="{FF2B5EF4-FFF2-40B4-BE49-F238E27FC236}">
                        <a16:creationId xmlns:a16="http://schemas.microsoft.com/office/drawing/2014/main" id="{F44B1AC6-E12F-474E-884B-7DDD6283351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5" name="Afbeelding 34">
                    <a:extLst>
                      <a:ext uri="{FF2B5EF4-FFF2-40B4-BE49-F238E27FC236}">
                        <a16:creationId xmlns:a16="http://schemas.microsoft.com/office/drawing/2014/main" id="{621E3413-6E73-4958-967D-1C25C163A2E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4A93F347-214A-4083-BA2A-CC445314EDA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1" name="Rechthoek 30">
                    <a:extLst>
                      <a:ext uri="{FF2B5EF4-FFF2-40B4-BE49-F238E27FC236}">
                        <a16:creationId xmlns:a16="http://schemas.microsoft.com/office/drawing/2014/main" id="{18137D9E-E635-46B3-AEEA-73C9E92703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207DB042-A0C0-409E-BE80-4584ECF45F0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EE44872A-0154-4CD2-A5CE-0BB36C89760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" name="Rechthoek 28">
                    <a:extLst>
                      <a:ext uri="{FF2B5EF4-FFF2-40B4-BE49-F238E27FC236}">
                        <a16:creationId xmlns:a16="http://schemas.microsoft.com/office/drawing/2014/main" id="{C2F189F7-103F-4E69-B489-FD7F805FE8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Rechthoek 29">
                    <a:extLst>
                      <a:ext uri="{FF2B5EF4-FFF2-40B4-BE49-F238E27FC236}">
                        <a16:creationId xmlns:a16="http://schemas.microsoft.com/office/drawing/2014/main" id="{82A9B76B-B293-4D2F-ADCE-B52F47A298E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84F634E9-6F55-4EBE-8BFA-5E477669AFB7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25" name="Gelijkbenige driehoek 24">
                <a:extLst>
                  <a:ext uri="{FF2B5EF4-FFF2-40B4-BE49-F238E27FC236}">
                    <a16:creationId xmlns:a16="http://schemas.microsoft.com/office/drawing/2014/main" id="{371B0EB5-48AD-4D2F-BD24-DD36BBC7EA7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GRAPH,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6275456" y="689248"/>
            <a:ext cx="5668511" cy="5404846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graph</a:t>
            </a:r>
            <a:r>
              <a:rPr lang="nl-NL"/>
              <a:t>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9FB3-6172-4B2C-833F-0826231684F0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50% GRAPH, 50% TEXT</a:t>
            </a:r>
          </a:p>
        </p:txBody>
      </p:sp>
      <p:sp>
        <p:nvSpPr>
          <p:cNvPr id="171" name="Tijdelijke aanduiding voor verticale tekst 2">
            <a:extLst>
              <a:ext uri="{FF2B5EF4-FFF2-40B4-BE49-F238E27FC236}">
                <a16:creationId xmlns:a16="http://schemas.microsoft.com/office/drawing/2014/main" id="{BF9CFE49-FC70-434F-9929-DA64D9B178B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3343" y="1670278"/>
            <a:ext cx="5355097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310C78-EF20-4050-8D9B-DDEEDA42E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873" y="690563"/>
            <a:ext cx="5354568" cy="490400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FFF1931E-84B7-45B5-B247-07BDF24BD8B4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B14231D2-DCD6-4A62-A098-0B00B41D5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F2CC68BC-AAEB-42F7-A8F9-F0E7C188F7A6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17BF9E6-B7B1-4588-B7C8-B05B3C831012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7EA9C8E-59E6-484F-8683-9517AEFD76E2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D3BAE26-C845-49D9-882A-360D4C41536C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FB560223-C24F-4BCF-B915-7BB6EC27D038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E0C10A1-32B7-45FF-B7DD-D6E73B33DC58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112E09C5-D2CE-4814-A4CD-E61A70598DE1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9" name="Meer informatie">
              <a:extLst>
                <a:ext uri="{FF2B5EF4-FFF2-40B4-BE49-F238E27FC236}">
                  <a16:creationId xmlns:a16="http://schemas.microsoft.com/office/drawing/2014/main" id="{48075E1A-6EA5-4221-A314-DD901B74BEC0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8" name="Freeform 101">
                <a:extLst>
                  <a:ext uri="{FF2B5EF4-FFF2-40B4-BE49-F238E27FC236}">
                    <a16:creationId xmlns:a16="http://schemas.microsoft.com/office/drawing/2014/main" id="{3C8CE281-6B53-4FDC-AC4B-7073023AC5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DC9857B-CD83-4B13-8A44-533697E99979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1252F64B-8A5D-4472-9029-1DC09B23AF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315779BD-1946-41B9-A1E0-91F40FDDE70B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1C64BC28-8BA9-4A30-864A-89CB701836C5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4F66E442-C38E-4C57-89A5-4FB9398229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2337D8F7-4EFC-4205-9E80-A447452186B1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ED3D5470-2546-4368-9B47-C12E5864191F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FA53CC63-688E-4377-9FEF-F72D54982F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070D70A0-A17C-4546-B1B0-CBF35894E5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AE88425-668C-4159-862E-294FACF3E251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EC94920F-B21E-4FA3-A2D7-7DD091E9172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3100C434-34EB-4BD5-8215-58EB0B47104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086FFDF6-10B0-45CD-AF83-B776028066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CEE3CD70-DB0E-4E50-BF82-2864DDE55E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FB60E1E0-140C-4B20-9135-4F8EB2FBF5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1A90CA57-B8D7-4D88-94F2-7A0A3D2747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D8BA30AB-452D-44D4-9A8D-C9FE4B0C7C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37814653-AC0E-442B-AFE6-A86F6D1CFFC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1" name="Rechthoek 80">
                    <a:extLst>
                      <a:ext uri="{FF2B5EF4-FFF2-40B4-BE49-F238E27FC236}">
                        <a16:creationId xmlns:a16="http://schemas.microsoft.com/office/drawing/2014/main" id="{28695A32-29EF-4ED8-A015-6698C19CB0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Pijl: punthaak 81">
                    <a:extLst>
                      <a:ext uri="{FF2B5EF4-FFF2-40B4-BE49-F238E27FC236}">
                        <a16:creationId xmlns:a16="http://schemas.microsoft.com/office/drawing/2014/main" id="{44C69597-D79C-4319-94F7-FE6FDA4C475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FD3AF218-B760-4368-949C-97C2C7F1281D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CEA95C23-C216-41EF-844F-DFBDBB9E3B3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CCFC8D83-7EF4-415C-9D2A-CA82C5822E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F2BB2B19-6C94-4312-B4EF-81E1424938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2E24D51-C35E-4C37-8E9D-365FA3B448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B625329C-7A01-4F34-A553-B543939794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77B860E-E4F8-4E71-8F77-A40EB03945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1" name="Groep 70">
                  <a:extLst>
                    <a:ext uri="{FF2B5EF4-FFF2-40B4-BE49-F238E27FC236}">
                      <a16:creationId xmlns:a16="http://schemas.microsoft.com/office/drawing/2014/main" id="{3927FAF1-BC7A-4BEC-9DA9-E26D79CB4F4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5A0D711C-BEC8-4AE3-8E05-CC4BCBE5E9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Pijl: punthaak 72">
                    <a:extLst>
                      <a:ext uri="{FF2B5EF4-FFF2-40B4-BE49-F238E27FC236}">
                        <a16:creationId xmlns:a16="http://schemas.microsoft.com/office/drawing/2014/main" id="{8C40CF27-0724-498E-A717-47F097DE11F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270EA735-7D05-4E5B-B4DA-AA045BCC1C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176A37FA-DB0D-48E6-AFA2-7322D3C3DF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41409707-23F7-4CFF-BF46-09E9240641E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8F574A-466C-4598-A731-0707E9268AF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4727668-DEBB-41A0-A274-3E35200D6C1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F1877079-9F52-44A8-8EA7-E44A5D5EAC5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E3F96D0F-DD22-4894-97AE-F82B7C8918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84663E19-CDB1-4161-A231-ABE10058E61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282187C3-949A-4460-A870-62F3F0D092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B54DA0F4-D24F-415B-B674-8CDAE20A01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294B853B-17B6-4D2F-86E5-B15DEE55DB1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9EE07DF2-6FEF-4A80-A094-FA9C01DAE0A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21A8765E-0165-4275-A597-EDA9DE4277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Pijl: punthaak 63">
                      <a:extLst>
                        <a:ext uri="{FF2B5EF4-FFF2-40B4-BE49-F238E27FC236}">
                          <a16:creationId xmlns:a16="http://schemas.microsoft.com/office/drawing/2014/main" id="{1F61E0AB-87E2-4993-AEA0-DC0725AFF47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2E8C516A-44BB-47B8-95AA-596D8486B9CF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796B65A7-14D5-41E5-954C-F1C1889DF3D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544F01D6-56D5-4BCC-AFAE-FA574C178CA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A0EDF8C-ED22-4BA3-8A93-AE2AD716E19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E4D60FB1-1817-49C4-B337-EBB9419D955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A96DA762-6D0A-4222-8CE0-39BD8AC0D9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2C6F3D3-0990-4677-BFCA-A927EB117B1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D6B37DD-A8CD-4CE8-A981-ADF4BB9F82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D445E74-477E-4C35-95AF-6D42A23A6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8D22D669-5358-4CDD-BDC4-029526BB7BE3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E8695571-2215-461A-A47E-828E6A7FD0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52">
                      <a:extLst>
                        <a:ext uri="{FF2B5EF4-FFF2-40B4-BE49-F238E27FC236}">
                          <a16:creationId xmlns:a16="http://schemas.microsoft.com/office/drawing/2014/main" id="{330F8D4E-2686-4984-8A25-8BF5B6742D3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4157B0C3-347E-4545-B8A0-F5D71CBB1334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4843BBE8-44C3-4186-BA4F-98AEBED3158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764FC5BB-7D23-4C0F-B27E-BB36AE152D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DFD94AD-6174-41A0-907A-6E8C27055070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B59CB3A-D504-4A89-B384-20154337AA4E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2C613197-DC3B-4F1C-B4B8-195854BA54BF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1B30EA44-0CA6-4820-A483-43426AC8EADB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493F2AB6-D5ED-4B1F-8CC8-C190AFBE097A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474D2E4-8BE7-4CDD-802D-0855F2554E08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A78501F-3223-4D24-B6F4-2993E85C4690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6EB78120-892D-4CCA-87AA-DF7E4D17A95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F0A48628-BD69-472C-A472-DF272F248EF5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BAA36EED-656B-4A0C-B45C-2BE5F9D64C6D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E8D8060-9FEC-44E9-B49E-4A8A5F3D1C6C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D38CD25E-17DB-4C1D-8609-FAD3BEDC713A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E85B08AE-760E-4778-A6FD-A698646511A3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0" name="Freeform 101">
                <a:extLst>
                  <a:ext uri="{FF2B5EF4-FFF2-40B4-BE49-F238E27FC236}">
                    <a16:creationId xmlns:a16="http://schemas.microsoft.com/office/drawing/2014/main" id="{82D22680-F913-41D4-9587-5FF87D990B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6CE2B2AE-9065-4C03-B6F1-96989FF61634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2" name="Rechte verbindingslijn 131">
                <a:extLst>
                  <a:ext uri="{FF2B5EF4-FFF2-40B4-BE49-F238E27FC236}">
                    <a16:creationId xmlns:a16="http://schemas.microsoft.com/office/drawing/2014/main" id="{2D7A6941-DA57-4C7F-A005-5C4F8FE70E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3" name="Rechte verbindingslijn 92">
              <a:extLst>
                <a:ext uri="{FF2B5EF4-FFF2-40B4-BE49-F238E27FC236}">
                  <a16:creationId xmlns:a16="http://schemas.microsoft.com/office/drawing/2014/main" id="{B13463B4-A8FC-4969-91F6-8D47BB9C14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0329B555-ADD5-4D0D-93F0-FAFEF75E1BE2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EF7B71A6-DDDF-4C31-B25D-AD40BF05E829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1F31C588-6E12-4C9F-AE9D-C08E3E6B84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E08F9848-F4E8-441C-BA14-9B12F1E4067E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15272AAD-16C9-436C-A823-DC090BADEB90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4A8459A3-8CB4-427D-85D7-F547A446BB46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B91A022C-9136-426D-A037-9C88332A5BD0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8677810B-5C83-4500-83EF-865C7401BB30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5483A9A4-7C88-4302-A0E9-4F976A6894DF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EC00DC89-0D6D-4EBD-B019-8C39922015E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25104DEB-BD86-4E6D-910B-3382DF1A4CE6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53A75233-359A-4583-8D08-8816B4E92E4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EA4D3339-7250-411D-9CCF-32FDC7FF039E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7394575-65C4-4BB6-A2F2-720197C3D3B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A759C830-E18C-4A24-B11B-AF15EFCCC1A4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6" name="Rechthoek 105">
                  <a:extLst>
                    <a:ext uri="{FF2B5EF4-FFF2-40B4-BE49-F238E27FC236}">
                      <a16:creationId xmlns:a16="http://schemas.microsoft.com/office/drawing/2014/main" id="{21E9F340-A03E-4025-9017-73C4190C616C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F210B42E-0CBC-4C8A-AAD9-8DA77AA5936B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08" name="Groep 107">
                    <a:extLst>
                      <a:ext uri="{FF2B5EF4-FFF2-40B4-BE49-F238E27FC236}">
                        <a16:creationId xmlns:a16="http://schemas.microsoft.com/office/drawing/2014/main" id="{C87E2AB6-5E80-4AEB-BA29-B1B95BA814F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C477FB6D-5705-4F55-9E3A-A6B4F1B63C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A175ED8F-609B-4405-BB26-277674B2AD8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F3795C1B-CF05-4231-8DD5-5231DF6C3E0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651B9566-D65B-4F3A-B3A3-1D45F7BA52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2" name="Groep 121">
                        <a:extLst>
                          <a:ext uri="{FF2B5EF4-FFF2-40B4-BE49-F238E27FC236}">
                            <a16:creationId xmlns:a16="http://schemas.microsoft.com/office/drawing/2014/main" id="{2717F2CD-F66D-4C2D-AA97-E07D2E84F2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3" name="Rechte verbindingslijn 122">
                          <a:extLst>
                            <a:ext uri="{FF2B5EF4-FFF2-40B4-BE49-F238E27FC236}">
                              <a16:creationId xmlns:a16="http://schemas.microsoft.com/office/drawing/2014/main" id="{D14070DC-BBE9-48FD-9911-3AA072AC3D0E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4" name="Rechte verbindingslijn 123">
                          <a:extLst>
                            <a:ext uri="{FF2B5EF4-FFF2-40B4-BE49-F238E27FC236}">
                              <a16:creationId xmlns:a16="http://schemas.microsoft.com/office/drawing/2014/main" id="{7F6E4A64-F094-48E4-809B-84C676B781B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2511E8EA-6EA9-4969-9C36-0600B4CB2C6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7DB23DC1-B436-43E5-9C36-02AB669215B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0410A644-4323-42DE-8FC2-D13279DDE69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4D05C536-7299-4790-9CF7-9DDAFB03F02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516B933-52DE-4D56-887C-91BB44E9C28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C61D504-BA37-4163-BF02-73BB187A052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97D25C19-4636-4E50-A7D6-9998BCCAE42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9" name="Groep 108">
                    <a:extLst>
                      <a:ext uri="{FF2B5EF4-FFF2-40B4-BE49-F238E27FC236}">
                        <a16:creationId xmlns:a16="http://schemas.microsoft.com/office/drawing/2014/main" id="{BAABE1F6-D9A5-417A-AF36-BD050311649B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3C07C484-07C3-41C8-B3D6-3F54519524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sp>
                  <p:nvSpPr>
                    <p:cNvPr id="111" name="Rechthoek: afgeronde bovenhoeken 110">
                      <a:extLst>
                        <a:ext uri="{FF2B5EF4-FFF2-40B4-BE49-F238E27FC236}">
                          <a16:creationId xmlns:a16="http://schemas.microsoft.com/office/drawing/2014/main" id="{88D5C55C-C2CB-4851-8D9F-8B654D435B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sp>
                  <p:nvSpPr>
                    <p:cNvPr id="112" name="Gelijkbenige driehoek 111">
                      <a:extLst>
                        <a:ext uri="{FF2B5EF4-FFF2-40B4-BE49-F238E27FC236}">
                          <a16:creationId xmlns:a16="http://schemas.microsoft.com/office/drawing/2014/main" id="{72B5CAC5-F215-4C05-8BF5-5BEFC774BEB4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</p:grpSp>
          </p:grpSp>
        </p:grpSp>
      </p:grpSp>
      <p:grpSp>
        <p:nvGrpSpPr>
          <p:cNvPr id="133" name="Instruction">
            <a:extLst>
              <a:ext uri="{FF2B5EF4-FFF2-40B4-BE49-F238E27FC236}">
                <a16:creationId xmlns:a16="http://schemas.microsoft.com/office/drawing/2014/main" id="{EEE57C7C-4DB2-4C0B-9A27-001C65B27153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95D3D465-F172-4BC6-A17B-F74751279600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2ADA4AB6-A06E-4E27-A748-CAA588E5AD92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C85CE8B4-809B-4A44-922A-D373B08AFF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7" name="Rechte verbindingslijn 136">
              <a:extLst>
                <a:ext uri="{FF2B5EF4-FFF2-40B4-BE49-F238E27FC236}">
                  <a16:creationId xmlns:a16="http://schemas.microsoft.com/office/drawing/2014/main" id="{EA5F466D-59AF-4B2E-909B-1292AEAE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20424CB7-2794-41A3-8C82-FA8473D9EF05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ACCFA721-D9F2-4C06-AA91-08CAC341D74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FB5E6B1A-A87E-4293-8D06-5041CCE36F1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AF1B544D-2839-43D6-BA3E-2995C4316905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890B0373-9554-4DBA-B09F-A2F75089E46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48" name="Rechte verbindingslijn 147">
                <a:extLst>
                  <a:ext uri="{FF2B5EF4-FFF2-40B4-BE49-F238E27FC236}">
                    <a16:creationId xmlns:a16="http://schemas.microsoft.com/office/drawing/2014/main" id="{C353F7F9-9943-42E1-B1B0-E417CE093BB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9" name="Gelijkbenige driehoek 148">
                <a:extLst>
                  <a:ext uri="{FF2B5EF4-FFF2-40B4-BE49-F238E27FC236}">
                    <a16:creationId xmlns:a16="http://schemas.microsoft.com/office/drawing/2014/main" id="{12FD0D5B-25DD-4A19-B717-44D36035E1E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2" name="Rechte verbindingslijn 141">
              <a:extLst>
                <a:ext uri="{FF2B5EF4-FFF2-40B4-BE49-F238E27FC236}">
                  <a16:creationId xmlns:a16="http://schemas.microsoft.com/office/drawing/2014/main" id="{36ACE4AA-56F3-4D7D-8D00-851B16214A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A1865AB0-DB1B-41F5-BDD0-9E44C6DFF863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A8444A6A-7AEE-4234-9115-62E30DE15AF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50115C56-EDDB-4CDA-BEF0-2160E8E77217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3404ACA-44D6-4186-8381-A490AEB9217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468279" y="1713419"/>
            <a:ext cx="11472993" cy="4389039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graph</a:t>
            </a:r>
            <a:r>
              <a:rPr lang="nl-NL"/>
              <a:t>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A09BC-FF7D-4EE3-B43A-C204DF9F807B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GRAPH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FD35E6-4968-447A-BC3C-D06623F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FDF614E7-CC5F-44DA-B22B-6F90A9223B58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9" name="Meer informatie">
              <a:extLst>
                <a:ext uri="{FF2B5EF4-FFF2-40B4-BE49-F238E27FC236}">
                  <a16:creationId xmlns:a16="http://schemas.microsoft.com/office/drawing/2014/main" id="{29D9F4FE-41BB-4C40-ACFF-AB9A7711897B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48" name="Freeform 101">
                <a:extLst>
                  <a:ext uri="{FF2B5EF4-FFF2-40B4-BE49-F238E27FC236}">
                    <a16:creationId xmlns:a16="http://schemas.microsoft.com/office/drawing/2014/main" id="{BF5063B9-E6EC-4593-8FC8-FE3F93B60F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2FF634B-B8D0-4BFC-8595-F86048510420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50" name="Rechte verbindingslijn 49">
                <a:extLst>
                  <a:ext uri="{FF2B5EF4-FFF2-40B4-BE49-F238E27FC236}">
                    <a16:creationId xmlns:a16="http://schemas.microsoft.com/office/drawing/2014/main" id="{B6120782-F164-4666-AE13-A4F110D150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C4001492-8765-42F3-BCC5-EAB41BB51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D52875F-5294-48F9-A58F-4235C3CDA479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CAF3F90E-01CF-4CED-8816-483A9E199D09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BD4C92F-795A-4EAE-B472-135E53DD19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EAE428D-A885-47EB-85EC-DCD7A444CE01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91091EE5-8F9A-4612-8EB9-12E9ED53805F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93A59200-B173-4AA5-B283-4F40BA877C99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56416B49-A19F-4551-97FB-4B34CF302CC9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B0D69C3D-822E-40F4-8186-BC50CEED7AA5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61D08FCC-B2CD-4F5D-AD05-F28849C4E9BE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A123D2D3-588C-4B12-9DAB-E28A7EDFFAA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23B8B0BD-7587-447D-8189-E2F607B97AF2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C407BEF-9F58-4E20-89C6-7C3AFDEA2DC9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DEBD00-4AF2-4040-B99B-73D03D0ACAA1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F016E492-6B8D-41D3-9322-20EC05D0931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0DB4A765-643E-49DE-A335-97003ABF37C8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8F9C7AFC-0704-4992-8DA0-1BE8587E3161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958D04F1-207F-473A-853F-BC582322AE41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26" name="Groep 25">
                    <a:extLst>
                      <a:ext uri="{FF2B5EF4-FFF2-40B4-BE49-F238E27FC236}">
                        <a16:creationId xmlns:a16="http://schemas.microsoft.com/office/drawing/2014/main" id="{25D952C7-C48B-4EDA-B711-07D3025A71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31" name="Rechthoek 30">
                      <a:extLst>
                        <a:ext uri="{FF2B5EF4-FFF2-40B4-BE49-F238E27FC236}">
                          <a16:creationId xmlns:a16="http://schemas.microsoft.com/office/drawing/2014/main" id="{075BA023-8E43-4C1C-88BA-70C24A0B4E0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grpSp>
                  <p:nvGrpSpPr>
                    <p:cNvPr id="32" name="Groep 31">
                      <a:extLst>
                        <a:ext uri="{FF2B5EF4-FFF2-40B4-BE49-F238E27FC236}">
                          <a16:creationId xmlns:a16="http://schemas.microsoft.com/office/drawing/2014/main" id="{2732C70A-739D-458B-AA83-4038A4608D2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38" name="Rechte verbindingslijn 37">
                        <a:extLst>
                          <a:ext uri="{FF2B5EF4-FFF2-40B4-BE49-F238E27FC236}">
                            <a16:creationId xmlns:a16="http://schemas.microsoft.com/office/drawing/2014/main" id="{5BF86565-602D-462A-A23C-15209AF0D3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Rechte verbindingslijn 38">
                        <a:extLst>
                          <a:ext uri="{FF2B5EF4-FFF2-40B4-BE49-F238E27FC236}">
                            <a16:creationId xmlns:a16="http://schemas.microsoft.com/office/drawing/2014/main" id="{C23D8A91-1406-4E79-8AC4-9B702DFB20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0" name="Groep 39">
                        <a:extLst>
                          <a:ext uri="{FF2B5EF4-FFF2-40B4-BE49-F238E27FC236}">
                            <a16:creationId xmlns:a16="http://schemas.microsoft.com/office/drawing/2014/main" id="{63DB9DA3-6641-4A1A-9B29-A126B293D107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41" name="Rechte verbindingslijn 40">
                          <a:extLst>
                            <a:ext uri="{FF2B5EF4-FFF2-40B4-BE49-F238E27FC236}">
                              <a16:creationId xmlns:a16="http://schemas.microsoft.com/office/drawing/2014/main" id="{53F4ACC3-A33E-44AB-9AD1-D9C10A36CE1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" name="Rechte verbindingslijn 41">
                          <a:extLst>
                            <a:ext uri="{FF2B5EF4-FFF2-40B4-BE49-F238E27FC236}">
                              <a16:creationId xmlns:a16="http://schemas.microsoft.com/office/drawing/2014/main" id="{256BF8EB-86B5-4C28-BA01-0B31E2A4D64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" name="Rechte verbindingslijn 42">
                          <a:extLst>
                            <a:ext uri="{FF2B5EF4-FFF2-40B4-BE49-F238E27FC236}">
                              <a16:creationId xmlns:a16="http://schemas.microsoft.com/office/drawing/2014/main" id="{64ED645D-8085-43AD-BC88-7A6EB5A23BC2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" name="Rechte verbindingslijn 43">
                          <a:extLst>
                            <a:ext uri="{FF2B5EF4-FFF2-40B4-BE49-F238E27FC236}">
                              <a16:creationId xmlns:a16="http://schemas.microsoft.com/office/drawing/2014/main" id="{A27714B8-80B4-46F1-8FB2-1F1B5680399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92028E3F-F05B-41F2-A32E-E5AB1E16B78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4" name="Groep 33">
                      <a:extLst>
                        <a:ext uri="{FF2B5EF4-FFF2-40B4-BE49-F238E27FC236}">
                          <a16:creationId xmlns:a16="http://schemas.microsoft.com/office/drawing/2014/main" id="{8C4174FB-7886-4432-8D4D-86020A64B2B4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35" name="Rechte verbindingslijn 34">
                        <a:extLst>
                          <a:ext uri="{FF2B5EF4-FFF2-40B4-BE49-F238E27FC236}">
                            <a16:creationId xmlns:a16="http://schemas.microsoft.com/office/drawing/2014/main" id="{A407815F-A4FF-4482-A09A-E1EA38E201F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Rechte verbindingslijn 35">
                        <a:extLst>
                          <a:ext uri="{FF2B5EF4-FFF2-40B4-BE49-F238E27FC236}">
                            <a16:creationId xmlns:a16="http://schemas.microsoft.com/office/drawing/2014/main" id="{887BB107-CDA5-473F-BD6E-6059A606903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Rechte verbindingslijn 36">
                        <a:extLst>
                          <a:ext uri="{FF2B5EF4-FFF2-40B4-BE49-F238E27FC236}">
                            <a16:creationId xmlns:a16="http://schemas.microsoft.com/office/drawing/2014/main" id="{810C8061-A81F-4102-8407-36A040C7D4C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EC33AF55-6461-4593-AC90-1E74BF9BB96A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28" name="Rechthoek 27">
                      <a:extLst>
                        <a:ext uri="{FF2B5EF4-FFF2-40B4-BE49-F238E27FC236}">
                          <a16:creationId xmlns:a16="http://schemas.microsoft.com/office/drawing/2014/main" id="{E52728C1-E2FA-46F5-8332-B8298C9312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sp>
                  <p:nvSpPr>
                    <p:cNvPr id="29" name="Rechthoek: afgeronde bovenhoeken 28">
                      <a:extLst>
                        <a:ext uri="{FF2B5EF4-FFF2-40B4-BE49-F238E27FC236}">
                          <a16:creationId xmlns:a16="http://schemas.microsoft.com/office/drawing/2014/main" id="{9FC0FA2D-0EA7-448E-9D6E-FA3DCF634A0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sp>
                  <p:nvSpPr>
                    <p:cNvPr id="30" name="Gelijkbenige driehoek 29">
                      <a:extLst>
                        <a:ext uri="{FF2B5EF4-FFF2-40B4-BE49-F238E27FC236}">
                          <a16:creationId xmlns:a16="http://schemas.microsoft.com/office/drawing/2014/main" id="{1C1C1BCF-6F99-4A15-B5B1-E5DF719FFA0F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</p:grpSp>
          </p:grpSp>
        </p:grpSp>
      </p:grpSp>
      <p:grpSp>
        <p:nvGrpSpPr>
          <p:cNvPr id="51" name="Instruction">
            <a:extLst>
              <a:ext uri="{FF2B5EF4-FFF2-40B4-BE49-F238E27FC236}">
                <a16:creationId xmlns:a16="http://schemas.microsoft.com/office/drawing/2014/main" id="{C002BCEB-BB13-406A-B18D-2FAF1A95D877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F9BDEE7-D280-4574-9160-08B3113861BA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53" name="Ovaal 52">
              <a:extLst>
                <a:ext uri="{FF2B5EF4-FFF2-40B4-BE49-F238E27FC236}">
                  <a16:creationId xmlns:a16="http://schemas.microsoft.com/office/drawing/2014/main" id="{1241BBF9-628D-4695-94C9-3376F3D0220B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4" name="Rechte verbindingslijn 53">
              <a:extLst>
                <a:ext uri="{FF2B5EF4-FFF2-40B4-BE49-F238E27FC236}">
                  <a16:creationId xmlns:a16="http://schemas.microsoft.com/office/drawing/2014/main" id="{7D7AC0FB-6558-48D5-9E8D-21CC4A2F9B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B45DB639-F5AB-4518-ACA2-78D9ACC6EC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55F6A78-423E-4CB8-8D8D-8DB467496F37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BC07EFC-3F66-4C51-BC43-9309C6AB8E55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DDB0B425-099A-4D6F-B116-3BFE9680D13C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59" name="Groep 58">
              <a:extLst>
                <a:ext uri="{FF2B5EF4-FFF2-40B4-BE49-F238E27FC236}">
                  <a16:creationId xmlns:a16="http://schemas.microsoft.com/office/drawing/2014/main" id="{A067F435-54D6-458A-AC1C-4EB6A1AE2F38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1DA1805C-F5A3-4F52-8D23-B783A096F42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6F447967-5CC5-46C2-B5DB-4CA37474794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1C5DE34B-E273-4DEC-A6BB-5062F98B6D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AC785840-18A5-45FE-8A63-974CBBF470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959973F-1B5D-43F0-9DC4-77ADB78DE6BC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48E82A4-23AE-4651-AF0B-82CD70BCC7F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122DAC9A-FF66-49E5-92F6-E3CCBB1471EF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FBBACEF-8967-462C-82E2-C133934C147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ABLE,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E4A7-5FC3-436D-8A1D-9EC5FDA8C0A4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50% TABLE, 50% TEXT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262394" y="689248"/>
            <a:ext cx="5668512" cy="540015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table</a:t>
            </a:r>
            <a:r>
              <a:rPr lang="nl-NL"/>
              <a:t>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221" name="Tijdelijke aanduiding voor verticale tekst 2">
            <a:extLst>
              <a:ext uri="{FF2B5EF4-FFF2-40B4-BE49-F238E27FC236}">
                <a16:creationId xmlns:a16="http://schemas.microsoft.com/office/drawing/2014/main" id="{D7EB2E47-D2E5-422D-80E5-BFF4DA417C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3343" y="1670278"/>
            <a:ext cx="5355097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08A3C0-5D1B-487A-AB2A-042B5FE05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6476CEED-0C93-4ADE-A71A-C4319299EC77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A0BAF70E-16A7-4A73-9FA3-FCDE5EA918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CDB2BC47-9E4B-4C7A-90C3-EA65C4B415D6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47CC3CA-0620-4AFF-A157-CD608CF552A1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250C5B48-3F8B-4E69-8A51-35D83F11B61F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C997B2D-2D52-4DC9-AC36-7B8136C8C229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53CA18A7-B49E-47F3-A169-58E69FAE06F2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23294A28-A611-41BF-A606-59B1D1BB9405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782EFC9-A577-44AF-9DD7-7A762D4D96FE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9" name="Meer informatie">
              <a:extLst>
                <a:ext uri="{FF2B5EF4-FFF2-40B4-BE49-F238E27FC236}">
                  <a16:creationId xmlns:a16="http://schemas.microsoft.com/office/drawing/2014/main" id="{239EF849-C844-43DE-829A-0FD782FC66E2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8" name="Freeform 101">
                <a:extLst>
                  <a:ext uri="{FF2B5EF4-FFF2-40B4-BE49-F238E27FC236}">
                    <a16:creationId xmlns:a16="http://schemas.microsoft.com/office/drawing/2014/main" id="{A77F0AFD-4554-4F78-A66A-1F66F7C633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C0FBBE19-CD1B-4F0D-90CD-672790804DCA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CB986F38-266C-4C1E-9795-C1B6087222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D98E154-9E00-4683-AFD3-39BD1E6BC5C5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CBA4136-A556-4614-9FEE-58C30442AC1B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7482E597-6328-48BF-B1A5-8ADD7AB080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79FB8C-2121-4851-8016-BCCA54285052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4AE42FAC-603C-4B8E-960C-AA9D5FE7F236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5D6A3017-26F8-4B11-82F9-688814D566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D90F75CE-2F06-466E-90BF-45BE6D82B5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F658101-02CE-49D7-BBBC-6E8D3CB89E99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6501A53-84DC-4872-AF5A-D8C556A0F6A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2AF79C05-E131-424A-8E0F-8BC6E35A90D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E441CA0A-713D-4F45-906E-529530CD8D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C7A22F55-E749-4A2F-AF73-2D430057D0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FE0EF3C7-EC60-470F-8AA2-877D4A836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A4F5FA55-56D4-4FC6-B333-1470E00615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E04E131D-B7E8-4977-8178-E969414A2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1776EFB4-6E93-44E3-8824-6E3C1492660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1" name="Rechthoek 80">
                    <a:extLst>
                      <a:ext uri="{FF2B5EF4-FFF2-40B4-BE49-F238E27FC236}">
                        <a16:creationId xmlns:a16="http://schemas.microsoft.com/office/drawing/2014/main" id="{D0EE8739-9D7E-42ED-9C1A-7D90FBC2E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Pijl: punthaak 81">
                    <a:extLst>
                      <a:ext uri="{FF2B5EF4-FFF2-40B4-BE49-F238E27FC236}">
                        <a16:creationId xmlns:a16="http://schemas.microsoft.com/office/drawing/2014/main" id="{0BDE347E-A9DA-42C2-B3CA-687E26493A7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A3A82D87-D9B2-49BF-B576-148FB3CA473F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1EB2672D-4AA2-40FC-AF38-F959E5C7C721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7F8F757-CD47-41F1-B24B-C6AB6C3FD3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27F8DE7C-3412-4D93-9AB9-9C6D34E450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2204CFC6-4E6E-4877-9559-08E85B4B77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0F58699E-EBE4-438A-89C2-FE9CDFF2B6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2380DC7C-2869-476C-8D5F-16B9EFAC91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1" name="Groep 70">
                  <a:extLst>
                    <a:ext uri="{FF2B5EF4-FFF2-40B4-BE49-F238E27FC236}">
                      <a16:creationId xmlns:a16="http://schemas.microsoft.com/office/drawing/2014/main" id="{FC99E124-AF6F-482C-8641-DB8E93164405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77872B86-4CCC-4B2E-BF2C-7C5CA19F19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Pijl: punthaak 72">
                    <a:extLst>
                      <a:ext uri="{FF2B5EF4-FFF2-40B4-BE49-F238E27FC236}">
                        <a16:creationId xmlns:a16="http://schemas.microsoft.com/office/drawing/2014/main" id="{B6681469-9616-4A1F-804B-1558ABA17E8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1E83F448-90F0-461D-B2AC-5CD7110BFC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9C891B80-9A90-4BB2-BF87-D090591766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3E751AD-9298-430F-8281-DBD219039D9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983CA5C-7205-428D-8013-464FB0961A7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050864BC-FA8E-409B-967A-7486A38504A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D36DAD22-DD38-40A4-AA20-5B657D486E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7C5FFC2-054A-4B2D-A844-30F7DFFBFB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90E2779-B03F-498D-AE68-C5A2FDD11E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6266B55A-771D-402D-8444-40E216222D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9066C953-F194-4405-AD53-032ACC7CE0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FF64F68E-F38F-463B-A406-49DD7F252B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C3DCF5C0-034B-4E7A-9E2B-AA60C73F0F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17C18416-8593-45D9-B920-D942FD48EBE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Pijl: punthaak 63">
                      <a:extLst>
                        <a:ext uri="{FF2B5EF4-FFF2-40B4-BE49-F238E27FC236}">
                          <a16:creationId xmlns:a16="http://schemas.microsoft.com/office/drawing/2014/main" id="{EA7BF818-7DC4-4177-876F-A004EC892DC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E27534AF-7381-4EE0-9481-945E6CF9DAE6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97FAEA6E-58DF-4288-9D6D-1DBBE981C3B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38990861-EFC0-4E34-82AE-039539BA331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66043AE3-B6D8-408F-AFE3-3685F850AC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507DED21-7C40-4A4D-B4E9-40F4F953EB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A078C12-D618-4B04-A502-31F2F2DD0B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6F113330-CF06-46EF-A083-39A81DABE4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693B163-6C6F-4132-99FA-DC10BFC2AE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BB0A81A-8328-47D8-8163-BFDD31E4DE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E4D71057-43B6-440D-BF13-F83340661EC7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DA2E9097-A9A7-430F-988C-AE589E08B7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52">
                      <a:extLst>
                        <a:ext uri="{FF2B5EF4-FFF2-40B4-BE49-F238E27FC236}">
                          <a16:creationId xmlns:a16="http://schemas.microsoft.com/office/drawing/2014/main" id="{C332B8DD-6254-45E9-A551-4313D9B03D1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6F18E9FF-5C34-4434-9EA1-F3310AA972C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FF3601CB-6B0F-4C6D-88FF-63D629B7BE3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B1E22889-5F19-4819-8113-7B84904FCC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DD9ED93A-0492-4DCD-BECC-BC7BD1BE5FDD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84CE56B-85A0-420F-ACE9-3CBA64F72325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CF29AD6-DF8C-491E-BCA0-810672BED461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B96862C2-0C95-474A-B85F-11157B2C81E5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798DDDE-53E4-4BF6-8014-49773E0AC183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1802BB58-CD4F-4623-8582-7650A3372352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6F352ABC-9097-4ACB-836F-CB6A00BFBC15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713A211A-F399-4170-87A6-B9493EC91974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340D2D7F-5D13-4B06-9C34-657A6DA65FF9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E0396CEF-3077-42BF-8E4E-BD389774347D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84D805D0-09D8-4F51-AAC7-963FDA9FFB85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290542E2-17C6-4B16-810D-ABCCEA572AC9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C8524546-F1B2-4A2F-BAE9-DD39807DA65D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14" name="Freeform 101">
                <a:extLst>
                  <a:ext uri="{FF2B5EF4-FFF2-40B4-BE49-F238E27FC236}">
                    <a16:creationId xmlns:a16="http://schemas.microsoft.com/office/drawing/2014/main" id="{D0B187B8-828D-45FF-AC4E-800CB7CF4A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A48A3950-0F89-4DB7-83FC-FCF24FE92446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16" name="Rechte verbindingslijn 115">
                <a:extLst>
                  <a:ext uri="{FF2B5EF4-FFF2-40B4-BE49-F238E27FC236}">
                    <a16:creationId xmlns:a16="http://schemas.microsoft.com/office/drawing/2014/main" id="{22883C3F-523F-4DD8-AACA-DBB3C563E5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856281FC-E591-4431-8130-EFFC0F6DC24A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3471818-CC22-411E-8DEA-82F719D132D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C9397848-B244-4546-8C08-1F6CEC66EC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8C5BF950-7AF0-4D48-B465-9E5389C6CE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9B667F02-89D2-4747-BA64-60C2461BF84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E5BB883E-5782-4C13-9E69-00FEBFECC385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563BFCB9-4B21-4506-8D85-FED4AFE5131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69A737B6-1786-4631-9179-0502DFE00F89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18F6054C-4C9D-41BB-8F54-E3891AA827B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12" name="Rechte verbindingslijn 111">
                <a:extLst>
                  <a:ext uri="{FF2B5EF4-FFF2-40B4-BE49-F238E27FC236}">
                    <a16:creationId xmlns:a16="http://schemas.microsoft.com/office/drawing/2014/main" id="{D9F7A03A-3A88-454C-B77C-80A3B5FE755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404663D8-AF9C-43F4-A9DA-9EB2F08FB2A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B3253EF7-25A5-4C86-BFEC-A565A77C45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2" name="Tabel icoon">
              <a:extLst>
                <a:ext uri="{FF2B5EF4-FFF2-40B4-BE49-F238E27FC236}">
                  <a16:creationId xmlns:a16="http://schemas.microsoft.com/office/drawing/2014/main" id="{EE18DCEF-BC84-402F-B4CC-B8E118007EBD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582BAE9C-BDEE-48D2-90D3-52DD822DB748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FB20A714-A346-4CB5-8F9A-D880E8EA3019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105" name="Rechte verbindingslijn 104">
                <a:extLst>
                  <a:ext uri="{FF2B5EF4-FFF2-40B4-BE49-F238E27FC236}">
                    <a16:creationId xmlns:a16="http://schemas.microsoft.com/office/drawing/2014/main" id="{98474B2D-4B14-4651-9381-82D7CD142214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Rechte verbindingslijn 105">
                <a:extLst>
                  <a:ext uri="{FF2B5EF4-FFF2-40B4-BE49-F238E27FC236}">
                    <a16:creationId xmlns:a16="http://schemas.microsoft.com/office/drawing/2014/main" id="{E3AF04F2-08FD-41F4-9392-D1DBF83DA696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0947A5DD-BB04-42BE-A5B3-713D2985382E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Rechte verbindingslijn 107">
                <a:extLst>
                  <a:ext uri="{FF2B5EF4-FFF2-40B4-BE49-F238E27FC236}">
                    <a16:creationId xmlns:a16="http://schemas.microsoft.com/office/drawing/2014/main" id="{59A18AA5-57F9-41CA-BEB2-B732003A3812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Rechte verbindingslijn 108">
                <a:extLst>
                  <a:ext uri="{FF2B5EF4-FFF2-40B4-BE49-F238E27FC236}">
                    <a16:creationId xmlns:a16="http://schemas.microsoft.com/office/drawing/2014/main" id="{B4A1574E-C441-497A-B963-4F63F4F37448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7E778BF4-E480-4743-940C-AEEDF76FDA3C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17" name="Instruction">
            <a:extLst>
              <a:ext uri="{FF2B5EF4-FFF2-40B4-BE49-F238E27FC236}">
                <a16:creationId xmlns:a16="http://schemas.microsoft.com/office/drawing/2014/main" id="{A20A856B-9110-4098-A28C-050B16806929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E61188FB-80DF-4548-8BEE-7FA823CF2FE3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ADED443B-0FD9-4C48-A211-0F6A0204BC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9D2F5A8B-4443-4A10-A76C-237E91326731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A343EAF9-607C-4D1F-AA33-F3C6DFA3EFE2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D51F6F75-2718-4087-B17F-94658D1BA4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8A682666-C2EB-438E-B5D4-BAFEC54F1B12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40CEB348-F94F-4D32-964E-F4B41A332C88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25" name="Rechte verbindingslijn 124">
              <a:extLst>
                <a:ext uri="{FF2B5EF4-FFF2-40B4-BE49-F238E27FC236}">
                  <a16:creationId xmlns:a16="http://schemas.microsoft.com/office/drawing/2014/main" id="{AD5AD698-2FE6-4427-A474-F63BF4357E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26" name="Groep 125">
              <a:extLst>
                <a:ext uri="{FF2B5EF4-FFF2-40B4-BE49-F238E27FC236}">
                  <a16:creationId xmlns:a16="http://schemas.microsoft.com/office/drawing/2014/main" id="{8784B569-05E3-4DFF-97D3-16CC25C7D08C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27" name="Groep 126">
                <a:extLst>
                  <a:ext uri="{FF2B5EF4-FFF2-40B4-BE49-F238E27FC236}">
                    <a16:creationId xmlns:a16="http://schemas.microsoft.com/office/drawing/2014/main" id="{8C2244DF-9B44-4B81-B4A5-379CB7369887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129" name="Rechthoek met één afgeknipte en afgeronde hoek 47">
                  <a:extLst>
                    <a:ext uri="{FF2B5EF4-FFF2-40B4-BE49-F238E27FC236}">
                      <a16:creationId xmlns:a16="http://schemas.microsoft.com/office/drawing/2014/main" id="{1FF139D4-E6DD-4EFC-9E8D-6D1F587885B8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hthoekige driehoek 129">
                  <a:extLst>
                    <a:ext uri="{FF2B5EF4-FFF2-40B4-BE49-F238E27FC236}">
                      <a16:creationId xmlns:a16="http://schemas.microsoft.com/office/drawing/2014/main" id="{6189DDFC-A92C-4FBB-AECF-B8086CCFEA4B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99C88359-8C34-4AEC-9BF3-FA257A317BAC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90D16EF2-8E18-4916-8AA5-4DDCF8E7CFF9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C47FEFC2-7458-411B-BA07-2DDFEC4E6467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hoek 55">
            <a:extLst>
              <a:ext uri="{FF2B5EF4-FFF2-40B4-BE49-F238E27FC236}">
                <a16:creationId xmlns:a16="http://schemas.microsoft.com/office/drawing/2014/main" id="{5B4885F2-FFEB-4A7B-A9AB-05CD33C74B78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7161-EEB9-4C1F-B88C-CA283322BABB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0" y="7195972"/>
            <a:ext cx="482600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TITLE SLIDE</a:t>
            </a:r>
          </a:p>
        </p:txBody>
      </p:sp>
      <p:sp>
        <p:nvSpPr>
          <p:cNvPr id="84" name="Tijdelijke aanduiding voor tekst 8">
            <a:extLst>
              <a:ext uri="{FF2B5EF4-FFF2-40B4-BE49-F238E27FC236}">
                <a16:creationId xmlns:a16="http://schemas.microsoft.com/office/drawing/2014/main" id="{DF62D8E1-9187-46C7-A1E8-CB47E4A049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582" y="1721947"/>
            <a:ext cx="7579697" cy="3430121"/>
          </a:xfrm>
          <a:solidFill>
            <a:srgbClr val="FFFFFF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8F8868F2-60AF-4774-8BB0-3C79C3D6E6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802" y="2014055"/>
            <a:ext cx="6620697" cy="128330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nl-NL" noProof="0"/>
              <a:t>A</a:t>
            </a:r>
            <a:r>
              <a:rPr lang="en-US" noProof="0"/>
              <a:t>dd a title</a:t>
            </a:r>
            <a:endParaRPr lang="nl-NL"/>
          </a:p>
        </p:txBody>
      </p:sp>
      <p:sp>
        <p:nvSpPr>
          <p:cNvPr id="86" name="Tijdelijke aanduiding voor tekst 8">
            <a:extLst>
              <a:ext uri="{FF2B5EF4-FFF2-40B4-BE49-F238E27FC236}">
                <a16:creationId xmlns:a16="http://schemas.microsoft.com/office/drawing/2014/main" id="{5D753776-EFC1-483A-A27B-AE29122986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993" y="3436073"/>
            <a:ext cx="1161322" cy="34350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87" name="Tijdelijke aanduiding voor tekst 11">
            <a:extLst>
              <a:ext uri="{FF2B5EF4-FFF2-40B4-BE49-F238E27FC236}">
                <a16:creationId xmlns:a16="http://schemas.microsoft.com/office/drawing/2014/main" id="{0272D80B-DA71-4ACC-BECE-FC35DC1960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7092" y="3660490"/>
            <a:ext cx="6585008" cy="442858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75000"/>
                  </a:schemeClr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sp>
        <p:nvSpPr>
          <p:cNvPr id="88" name="Tijdelijke aanduiding voor tekst 8">
            <a:extLst>
              <a:ext uri="{FF2B5EF4-FFF2-40B4-BE49-F238E27FC236}">
                <a16:creationId xmlns:a16="http://schemas.microsoft.com/office/drawing/2014/main" id="{D8845E20-24B0-4E55-BB9B-BEA7646731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778" y="4333196"/>
            <a:ext cx="1769322" cy="442611"/>
          </a:xfrm>
          <a:blipFill>
            <a:blip r:embed="rId2"/>
            <a:srcRect/>
            <a:stretch>
              <a:fillRect t="6938" b="17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12" name="Instruction">
            <a:extLst>
              <a:ext uri="{FF2B5EF4-FFF2-40B4-BE49-F238E27FC236}">
                <a16:creationId xmlns:a16="http://schemas.microsoft.com/office/drawing/2014/main" id="{C9A537B3-03B9-4A79-9237-0406FE96F02A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871F32E-F6C6-428F-BA9A-7F28B51E5A2B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5EFAAA2C-F814-46F0-BC4B-D342E28685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087E3B6D-E3E5-4808-A518-3F06C5701C20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87013B1-981E-4231-AC7A-FCA0B1FC5634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F05C10DA-31D6-4388-8C7D-A827291A39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6EC6ACA-2D74-44B6-824A-E8C2FF98441C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DF07E2-C092-4FB7-9E8C-731019168C80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1DC30603-7343-4D0C-9561-F626D2D1AA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A1A3A7B-F9B1-4C66-B1B1-5B16297A70AC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AEE98132-2BDA-4464-8E84-B2FC7572AC74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24" name="Rechthoek met één afgeknipte en afgeronde hoek 47">
                  <a:extLst>
                    <a:ext uri="{FF2B5EF4-FFF2-40B4-BE49-F238E27FC236}">
                      <a16:creationId xmlns:a16="http://schemas.microsoft.com/office/drawing/2014/main" id="{B9EAAC77-003A-4175-BE65-C9644D23D4B6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hthoekige driehoek 24">
                  <a:extLst>
                    <a:ext uri="{FF2B5EF4-FFF2-40B4-BE49-F238E27FC236}">
                      <a16:creationId xmlns:a16="http://schemas.microsoft.com/office/drawing/2014/main" id="{19FFF72F-272F-4A47-9570-741879F1BBB5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642EE096-87F7-41D9-B68B-7002AD43D175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122BDC5-561C-4336-9653-67A511E6946C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9D12F51B-572F-47E0-8440-890AEC9EFEA4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292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63ED-2ECA-4C86-9DE8-665782FD875E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TABLE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70968" y="1713419"/>
            <a:ext cx="11480971" cy="438904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table</a:t>
            </a:r>
            <a:r>
              <a:rPr lang="nl-NL"/>
              <a:t>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1523E0-FE58-43B2-878F-D8FFF4CB49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6E44775-ADFE-442C-8E0B-7FFE5D8D3105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9" name="Meer informatie">
              <a:extLst>
                <a:ext uri="{FF2B5EF4-FFF2-40B4-BE49-F238E27FC236}">
                  <a16:creationId xmlns:a16="http://schemas.microsoft.com/office/drawing/2014/main" id="{E670C33E-DD5A-4583-925F-77297C81DAE5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B5C579C8-63A0-405F-9658-07688B9DA8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CC0FD1A-3D32-496C-9921-0EB2E476D989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4" name="Rechte verbindingslijn 33">
                <a:extLst>
                  <a:ext uri="{FF2B5EF4-FFF2-40B4-BE49-F238E27FC236}">
                    <a16:creationId xmlns:a16="http://schemas.microsoft.com/office/drawing/2014/main" id="{58B87346-1303-4D58-A5D4-4C7DFD8D44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48317983-61E9-4AF1-8B9E-940C79D8C923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6A47C174-AD32-48E7-8DD9-A026B384867F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531D3EF2-112A-45C7-9647-6E40516634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2C5F1424-EBE6-400C-B45E-F10C0E2BA4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9AD222-97B1-4E66-81AB-8D362C83BCE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9A42BB4-3841-4A64-A329-93D34198116C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B7B0439-6AC9-47F2-85D1-A98730B4A65B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AA3BAC66-BB01-4937-84B0-61F987782BB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A5EF2029-B944-4237-A810-3FFA44AA36F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FCAE963E-FCAE-4B9B-AF1E-4C3E99C4CA7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30">
                <a:extLst>
                  <a:ext uri="{FF2B5EF4-FFF2-40B4-BE49-F238E27FC236}">
                    <a16:creationId xmlns:a16="http://schemas.microsoft.com/office/drawing/2014/main" id="{36FB31E8-7E04-4170-8443-207D2F0AC6D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4AF5F04E-488C-4FB4-9381-67DEFE8041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0" name="Tabel icoon">
              <a:extLst>
                <a:ext uri="{FF2B5EF4-FFF2-40B4-BE49-F238E27FC236}">
                  <a16:creationId xmlns:a16="http://schemas.microsoft.com/office/drawing/2014/main" id="{F9D6DA6D-DDDD-4CB5-BB3F-3CE6C6D9574A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F90A8CBA-17F1-4F24-908F-DC4D00609971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1C501C83-B093-455C-A983-9A1DD4114167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3" name="Rechte verbindingslijn 22">
                <a:extLst>
                  <a:ext uri="{FF2B5EF4-FFF2-40B4-BE49-F238E27FC236}">
                    <a16:creationId xmlns:a16="http://schemas.microsoft.com/office/drawing/2014/main" id="{5E551623-B5BC-434A-8D57-6766FE599C91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117D6EAD-0538-42DB-B33A-A2E5CC893869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9AB0EA89-107F-4CF4-8D1A-5F9418E4B2E7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907E0CEB-7AE7-4B8F-A420-B9EF1CB9A452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E2AD8350-3343-4AE7-BD5F-DDE8E1F26068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435D6DC-7963-42BB-947A-28A851CE86D5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35" name="Instruction">
            <a:extLst>
              <a:ext uri="{FF2B5EF4-FFF2-40B4-BE49-F238E27FC236}">
                <a16:creationId xmlns:a16="http://schemas.microsoft.com/office/drawing/2014/main" id="{1832F28C-9678-4C67-8492-6208061DEBCA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53E9E37-074B-4B0D-8C5C-952D15E2FDF3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7C2F8A5A-880A-4E00-8C00-33DE087595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3EED106E-C8D7-4D4A-82C1-248D6456C23E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C89571EA-8FB5-432F-A9CC-FB20E1A73A82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8DDB0932-3534-4A73-AB87-D9D6FEB975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07270FD4-F954-4B13-AD3F-C13601F87474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1208EB4F-A5C9-40F7-88F5-24E34B10B0E9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8DCFC725-D9A2-422F-9D2F-C70141879B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C0F327B-71EF-4714-9692-C21E7C3F7661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75A0E781-7729-479D-A476-BC48A4CE7496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47" name="Rechthoek met één afgeknipte en afgeronde hoek 47">
                  <a:extLst>
                    <a:ext uri="{FF2B5EF4-FFF2-40B4-BE49-F238E27FC236}">
                      <a16:creationId xmlns:a16="http://schemas.microsoft.com/office/drawing/2014/main" id="{B992470F-C57A-4767-8692-472C3CDAAAFA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hthoekige driehoek 47">
                  <a:extLst>
                    <a:ext uri="{FF2B5EF4-FFF2-40B4-BE49-F238E27FC236}">
                      <a16:creationId xmlns:a16="http://schemas.microsoft.com/office/drawing/2014/main" id="{0D3A12E1-D484-4D14-B6CB-86D03034EDB5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400F718-6048-45E3-9F0A-23768F7FA5A9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5DEBF49C-D9F2-46B3-99EC-9707C4C5B20F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C4BE67BA-77B7-4BBF-8CAD-052524878D31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911C-6A79-48FE-B4BF-195564A84F37}" type="datetime1">
              <a:rPr lang="en-US" smtClean="0"/>
              <a:t>3/29/23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LOGO-SLIDE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489492" y="1730141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8" name="Rechthoek 7"/>
          <p:cNvSpPr/>
          <p:nvPr userDrawn="1"/>
        </p:nvSpPr>
        <p:spPr>
          <a:xfrm>
            <a:off x="3129974" y="1730141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9" name="Rechthoek 8"/>
          <p:cNvSpPr/>
          <p:nvPr userDrawn="1"/>
        </p:nvSpPr>
        <p:spPr>
          <a:xfrm>
            <a:off x="5768285" y="1730141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0" name="Rechthoek 9"/>
          <p:cNvSpPr/>
          <p:nvPr userDrawn="1"/>
        </p:nvSpPr>
        <p:spPr>
          <a:xfrm>
            <a:off x="8407164" y="1730141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61662" y="1945391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23" name="Tijdelijke aanduiding voor afbeelding 40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3402144" y="1945391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24" name="Tijdelijke aanduiding voor afbeelding 40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040455" y="1945391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25" name="Tijdelijke aanduiding voor afbeelding 40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679334" y="1945391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14" name="Rechthoek 113">
            <a:extLst>
              <a:ext uri="{FF2B5EF4-FFF2-40B4-BE49-F238E27FC236}">
                <a16:creationId xmlns:a16="http://schemas.microsoft.com/office/drawing/2014/main" id="{B6038110-7125-4339-8B8E-A9775E09B690}"/>
              </a:ext>
            </a:extLst>
          </p:cNvPr>
          <p:cNvSpPr/>
          <p:nvPr userDrawn="1"/>
        </p:nvSpPr>
        <p:spPr>
          <a:xfrm>
            <a:off x="489492" y="4453767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F7E3F1D4-6FCA-45B1-9231-FC93AE815575}"/>
              </a:ext>
            </a:extLst>
          </p:cNvPr>
          <p:cNvSpPr/>
          <p:nvPr userDrawn="1"/>
        </p:nvSpPr>
        <p:spPr>
          <a:xfrm>
            <a:off x="3129974" y="4453767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16" name="Rechthoek 115">
            <a:extLst>
              <a:ext uri="{FF2B5EF4-FFF2-40B4-BE49-F238E27FC236}">
                <a16:creationId xmlns:a16="http://schemas.microsoft.com/office/drawing/2014/main" id="{A227FF06-0ECF-446E-B9F6-549302B9556D}"/>
              </a:ext>
            </a:extLst>
          </p:cNvPr>
          <p:cNvSpPr/>
          <p:nvPr userDrawn="1"/>
        </p:nvSpPr>
        <p:spPr>
          <a:xfrm>
            <a:off x="5768285" y="4453767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17" name="Rechthoek 116">
            <a:extLst>
              <a:ext uri="{FF2B5EF4-FFF2-40B4-BE49-F238E27FC236}">
                <a16:creationId xmlns:a16="http://schemas.microsoft.com/office/drawing/2014/main" id="{6139B669-CB5A-4B02-AAAE-055D2F2F2F99}"/>
              </a:ext>
            </a:extLst>
          </p:cNvPr>
          <p:cNvSpPr/>
          <p:nvPr userDrawn="1"/>
        </p:nvSpPr>
        <p:spPr>
          <a:xfrm>
            <a:off x="8407164" y="4453767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AD43C006-BA52-4498-A6C9-BDD0CD150D9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1662" y="4669017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61230EAE-23F6-4A87-AB4D-2D9E96D6F1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02144" y="4669017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AB194EBA-CB96-49BF-9059-85BAF73349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40455" y="4669017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7E2D899C-176E-4A39-B84C-D5E58E4A6A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79334" y="4669017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2" name="Rechthoek 121">
            <a:extLst>
              <a:ext uri="{FF2B5EF4-FFF2-40B4-BE49-F238E27FC236}">
                <a16:creationId xmlns:a16="http://schemas.microsoft.com/office/drawing/2014/main" id="{C3283B1D-1F28-48DE-A490-2BBCDD4985D7}"/>
              </a:ext>
            </a:extLst>
          </p:cNvPr>
          <p:cNvSpPr/>
          <p:nvPr userDrawn="1"/>
        </p:nvSpPr>
        <p:spPr>
          <a:xfrm>
            <a:off x="489492" y="3078014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903AE231-BD6C-4F05-B58D-D65F9F8A8DC6}"/>
              </a:ext>
            </a:extLst>
          </p:cNvPr>
          <p:cNvSpPr/>
          <p:nvPr userDrawn="1"/>
        </p:nvSpPr>
        <p:spPr>
          <a:xfrm>
            <a:off x="3129974" y="3078014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79CFB67-0D7F-4FB7-AF12-0CFDD2A211DC}"/>
              </a:ext>
            </a:extLst>
          </p:cNvPr>
          <p:cNvSpPr/>
          <p:nvPr userDrawn="1"/>
        </p:nvSpPr>
        <p:spPr>
          <a:xfrm>
            <a:off x="5768285" y="3078014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25" name="Rechthoek 124">
            <a:extLst>
              <a:ext uri="{FF2B5EF4-FFF2-40B4-BE49-F238E27FC236}">
                <a16:creationId xmlns:a16="http://schemas.microsoft.com/office/drawing/2014/main" id="{859EBB2E-DAA3-49D8-8F99-E848E1C4B830}"/>
              </a:ext>
            </a:extLst>
          </p:cNvPr>
          <p:cNvSpPr/>
          <p:nvPr userDrawn="1"/>
        </p:nvSpPr>
        <p:spPr>
          <a:xfrm>
            <a:off x="8407164" y="3078014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26" name="Tijdelijke aanduiding voor afbeelding 40">
            <a:extLst>
              <a:ext uri="{FF2B5EF4-FFF2-40B4-BE49-F238E27FC236}">
                <a16:creationId xmlns:a16="http://schemas.microsoft.com/office/drawing/2014/main" id="{802421E6-3BB0-4856-8717-0D1432583F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61662" y="3293264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7" name="Tijdelijke aanduiding voor afbeelding 40">
            <a:extLst>
              <a:ext uri="{FF2B5EF4-FFF2-40B4-BE49-F238E27FC236}">
                <a16:creationId xmlns:a16="http://schemas.microsoft.com/office/drawing/2014/main" id="{E9F871A0-A197-4F9C-9D24-1236E2D023B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02144" y="3293264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8" name="Tijdelijke aanduiding voor afbeelding 40">
            <a:extLst>
              <a:ext uri="{FF2B5EF4-FFF2-40B4-BE49-F238E27FC236}">
                <a16:creationId xmlns:a16="http://schemas.microsoft.com/office/drawing/2014/main" id="{962B7872-B33D-4B7E-88AD-9DF23FA2E07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40455" y="3293264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9" name="Tijdelijke aanduiding voor afbeelding 40">
            <a:extLst>
              <a:ext uri="{FF2B5EF4-FFF2-40B4-BE49-F238E27FC236}">
                <a16:creationId xmlns:a16="http://schemas.microsoft.com/office/drawing/2014/main" id="{BDD1E094-CF01-4330-AC5E-867269515DD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679334" y="3293264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52BD975-EA70-4A4E-BF46-AE0ED16E2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31" name="Instruction">
            <a:extLst>
              <a:ext uri="{FF2B5EF4-FFF2-40B4-BE49-F238E27FC236}">
                <a16:creationId xmlns:a16="http://schemas.microsoft.com/office/drawing/2014/main" id="{7EBABA2C-195C-4AD9-9FBE-480BE790840A}"/>
              </a:ext>
            </a:extLst>
          </p:cNvPr>
          <p:cNvGrpSpPr/>
          <p:nvPr userDrawn="1"/>
        </p:nvGrpSpPr>
        <p:grpSpPr>
          <a:xfrm>
            <a:off x="12387674" y="0"/>
            <a:ext cx="3189647" cy="6718205"/>
            <a:chOff x="12385632" y="0"/>
            <a:chExt cx="3189647" cy="6718205"/>
          </a:xfrm>
        </p:grpSpPr>
        <p:cxnSp>
          <p:nvCxnSpPr>
            <p:cNvPr id="32" name="Rechte verbindingslijn 31">
              <a:extLst>
                <a:ext uri="{FF2B5EF4-FFF2-40B4-BE49-F238E27FC236}">
                  <a16:creationId xmlns:a16="http://schemas.microsoft.com/office/drawing/2014/main" id="{47E5020A-759A-4692-8EE4-74BF844063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6764" y="429352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EFB217D-5000-45A9-99ED-473E1E428774}"/>
                </a:ext>
              </a:extLst>
            </p:cNvPr>
            <p:cNvSpPr/>
            <p:nvPr userDrawn="1"/>
          </p:nvSpPr>
          <p:spPr>
            <a:xfrm>
              <a:off x="12385632" y="441527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79157DE9-55AA-4BF1-BAAD-F2BB19ACD44A}"/>
                </a:ext>
              </a:extLst>
            </p:cNvPr>
            <p:cNvSpPr/>
            <p:nvPr userDrawn="1"/>
          </p:nvSpPr>
          <p:spPr>
            <a:xfrm>
              <a:off x="12751314" y="4481340"/>
              <a:ext cx="2817996" cy="6259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the logo fit exactly in the frame, click on the arrow below 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510F9072-2ED8-42F6-A778-48A928D92BC4}"/>
                </a:ext>
              </a:extLst>
            </p:cNvPr>
            <p:cNvGrpSpPr/>
            <p:nvPr userDrawn="1"/>
          </p:nvGrpSpPr>
          <p:grpSpPr>
            <a:xfrm>
              <a:off x="12751312" y="5032287"/>
              <a:ext cx="1499406" cy="678267"/>
              <a:chOff x="12757283" y="5191603"/>
              <a:chExt cx="1499406" cy="678267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50E96485-4E60-477F-B493-E293F267065E}"/>
                  </a:ext>
                </a:extLst>
              </p:cNvPr>
              <p:cNvSpPr/>
              <p:nvPr userDrawn="1"/>
            </p:nvSpPr>
            <p:spPr>
              <a:xfrm>
                <a:off x="12757283" y="5191603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D8D12E3-C8E5-4EE0-B3F1-DBD051316326}"/>
                  </a:ext>
                </a:extLst>
              </p:cNvPr>
              <p:cNvSpPr/>
              <p:nvPr userDrawn="1"/>
            </p:nvSpPr>
            <p:spPr>
              <a:xfrm>
                <a:off x="12768263" y="5502992"/>
                <a:ext cx="1481137" cy="26201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kstvak 81">
                <a:extLst>
                  <a:ext uri="{FF2B5EF4-FFF2-40B4-BE49-F238E27FC236}">
                    <a16:creationId xmlns:a16="http://schemas.microsoft.com/office/drawing/2014/main" id="{60FEE743-0C74-45A2-842F-7E120E235C9B}"/>
                  </a:ext>
                </a:extLst>
              </p:cNvPr>
              <p:cNvSpPr txBox="1"/>
              <p:nvPr userDrawn="1"/>
            </p:nvSpPr>
            <p:spPr>
              <a:xfrm>
                <a:off x="12997648" y="5230713"/>
                <a:ext cx="957818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</a:p>
            </p:txBody>
          </p:sp>
          <p:sp>
            <p:nvSpPr>
              <p:cNvPr id="83" name="Tekstvak 82">
                <a:extLst>
                  <a:ext uri="{FF2B5EF4-FFF2-40B4-BE49-F238E27FC236}">
                    <a16:creationId xmlns:a16="http://schemas.microsoft.com/office/drawing/2014/main" id="{51568C42-A95E-4551-8C20-731FC9766AAA}"/>
                  </a:ext>
                </a:extLst>
              </p:cNvPr>
              <p:cNvSpPr txBox="1"/>
              <p:nvPr userDrawn="1"/>
            </p:nvSpPr>
            <p:spPr>
              <a:xfrm>
                <a:off x="12984219" y="5551839"/>
                <a:ext cx="104580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Fit</a:t>
                </a:r>
              </a:p>
            </p:txBody>
          </p:sp>
          <p:pic>
            <p:nvPicPr>
              <p:cNvPr id="84" name="Picture 3">
                <a:extLst>
                  <a:ext uri="{FF2B5EF4-FFF2-40B4-BE49-F238E27FC236}">
                    <a16:creationId xmlns:a16="http://schemas.microsoft.com/office/drawing/2014/main" id="{65742D0B-7F64-4F7A-9A09-B73C5D526C0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5638539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7F2D273C-F562-4381-A897-F288AD40503E}"/>
                  </a:ext>
                </a:extLst>
              </p:cNvPr>
              <p:cNvGrpSpPr/>
              <p:nvPr userDrawn="1"/>
            </p:nvGrpSpPr>
            <p:grpSpPr>
              <a:xfrm>
                <a:off x="12816093" y="5580077"/>
                <a:ext cx="194111" cy="107826"/>
                <a:chOff x="12834891" y="3555641"/>
                <a:chExt cx="431762" cy="239838"/>
              </a:xfrm>
            </p:grpSpPr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EC49E2A1-74AA-4216-9C9D-9F0FC8A9C2A6}"/>
                    </a:ext>
                  </a:extLst>
                </p:cNvPr>
                <p:cNvSpPr/>
                <p:nvPr userDrawn="1"/>
              </p:nvSpPr>
              <p:spPr>
                <a:xfrm>
                  <a:off x="12834891" y="3555641"/>
                  <a:ext cx="243392" cy="239838"/>
                </a:xfrm>
                <a:prstGeom prst="rect">
                  <a:avLst/>
                </a:prstGeom>
                <a:noFill/>
                <a:ln w="6350">
                  <a:solidFill>
                    <a:srgbClr val="58545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1C57D426-C8FE-4D28-AD55-52848E64AF8E}"/>
                    </a:ext>
                  </a:extLst>
                </p:cNvPr>
                <p:cNvSpPr/>
                <p:nvPr userDrawn="1"/>
              </p:nvSpPr>
              <p:spPr>
                <a:xfrm>
                  <a:off x="13023258" y="3555641"/>
                  <a:ext cx="243395" cy="239838"/>
                </a:xfrm>
                <a:prstGeom prst="rect">
                  <a:avLst/>
                </a:prstGeom>
                <a:noFill/>
                <a:ln w="6350">
                  <a:solidFill>
                    <a:srgbClr val="58545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EF9BFF85-688E-4862-B395-6834EC2DB0E8}"/>
                    </a:ext>
                  </a:extLst>
                </p:cNvPr>
                <p:cNvSpPr/>
                <p:nvPr userDrawn="1"/>
              </p:nvSpPr>
              <p:spPr>
                <a:xfrm>
                  <a:off x="12923968" y="3555641"/>
                  <a:ext cx="243394" cy="2398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ABABA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Ovaal 93">
                  <a:extLst>
                    <a:ext uri="{FF2B5EF4-FFF2-40B4-BE49-F238E27FC236}">
                      <a16:creationId xmlns:a16="http://schemas.microsoft.com/office/drawing/2014/main" id="{826F3750-69DF-4055-8F64-38F0E59975BF}"/>
                    </a:ext>
                  </a:extLst>
                </p:cNvPr>
                <p:cNvSpPr/>
                <p:nvPr userDrawn="1"/>
              </p:nvSpPr>
              <p:spPr>
                <a:xfrm>
                  <a:off x="13072246" y="3585939"/>
                  <a:ext cx="67157" cy="67157"/>
                </a:xfrm>
                <a:prstGeom prst="ellipse">
                  <a:avLst/>
                </a:prstGeom>
                <a:solidFill>
                  <a:srgbClr val="ECC6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5" name="Afbeelding 94">
                  <a:extLst>
                    <a:ext uri="{FF2B5EF4-FFF2-40B4-BE49-F238E27FC236}">
                      <a16:creationId xmlns:a16="http://schemas.microsoft.com/office/drawing/2014/main" id="{745C6F64-0B98-404E-9F6D-7F4F495956A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55825" y="3643048"/>
                  <a:ext cx="161284" cy="130447"/>
                </a:xfrm>
                <a:prstGeom prst="rect">
                  <a:avLst/>
                </a:prstGeom>
              </p:spPr>
            </p:pic>
          </p:grp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4E1B3E72-6BF0-464B-8A04-DAFF2E6A8668}"/>
                  </a:ext>
                </a:extLst>
              </p:cNvPr>
              <p:cNvGrpSpPr/>
              <p:nvPr userDrawn="1"/>
            </p:nvGrpSpPr>
            <p:grpSpPr>
              <a:xfrm>
                <a:off x="12830382" y="5279016"/>
                <a:ext cx="158395" cy="118609"/>
                <a:chOff x="12553949" y="5580076"/>
                <a:chExt cx="143995" cy="107826"/>
              </a:xfrm>
            </p:grpSpPr>
            <p:sp>
              <p:nvSpPr>
                <p:cNvPr id="87" name="Rechthoek 86">
                  <a:extLst>
                    <a:ext uri="{FF2B5EF4-FFF2-40B4-BE49-F238E27FC236}">
                      <a16:creationId xmlns:a16="http://schemas.microsoft.com/office/drawing/2014/main" id="{14F2C2C3-B2BD-40B4-9DC6-26AFE6E6EF7A}"/>
                    </a:ext>
                  </a:extLst>
                </p:cNvPr>
                <p:cNvSpPr/>
                <p:nvPr userDrawn="1"/>
              </p:nvSpPr>
              <p:spPr>
                <a:xfrm>
                  <a:off x="12553949" y="5580076"/>
                  <a:ext cx="143995" cy="107826"/>
                </a:xfrm>
                <a:prstGeom prst="rect">
                  <a:avLst/>
                </a:prstGeom>
                <a:noFill/>
                <a:ln w="6350">
                  <a:solidFill>
                    <a:srgbClr val="58545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Vrije vorm: vorm 87">
                  <a:extLst>
                    <a:ext uri="{FF2B5EF4-FFF2-40B4-BE49-F238E27FC236}">
                      <a16:creationId xmlns:a16="http://schemas.microsoft.com/office/drawing/2014/main" id="{D3E3CC71-7210-47C5-826D-CCD325C70A2E}"/>
                    </a:ext>
                  </a:extLst>
                </p:cNvPr>
                <p:cNvSpPr/>
                <p:nvPr userDrawn="1"/>
              </p:nvSpPr>
              <p:spPr>
                <a:xfrm>
                  <a:off x="12623393" y="5584031"/>
                  <a:ext cx="48592" cy="23094"/>
                </a:xfrm>
                <a:custGeom>
                  <a:avLst/>
                  <a:gdLst>
                    <a:gd name="connsiteX0" fmla="*/ 0 w 48592"/>
                    <a:gd name="connsiteY0" fmla="*/ 0 h 23094"/>
                    <a:gd name="connsiteX1" fmla="*/ 48592 w 48592"/>
                    <a:gd name="connsiteY1" fmla="*/ 0 h 23094"/>
                    <a:gd name="connsiteX2" fmla="*/ 42077 w 48592"/>
                    <a:gd name="connsiteY2" fmla="*/ 15729 h 23094"/>
                    <a:gd name="connsiteX3" fmla="*/ 24296 w 48592"/>
                    <a:gd name="connsiteY3" fmla="*/ 23094 h 23094"/>
                    <a:gd name="connsiteX4" fmla="*/ 6515 w 48592"/>
                    <a:gd name="connsiteY4" fmla="*/ 15729 h 23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92" h="23094">
                      <a:moveTo>
                        <a:pt x="0" y="0"/>
                      </a:moveTo>
                      <a:lnTo>
                        <a:pt x="48592" y="0"/>
                      </a:lnTo>
                      <a:lnTo>
                        <a:pt x="42077" y="15729"/>
                      </a:lnTo>
                      <a:cubicBezTo>
                        <a:pt x="37526" y="20280"/>
                        <a:pt x="31240" y="23094"/>
                        <a:pt x="24296" y="23094"/>
                      </a:cubicBezTo>
                      <a:cubicBezTo>
                        <a:pt x="17352" y="23094"/>
                        <a:pt x="11066" y="20280"/>
                        <a:pt x="6515" y="15729"/>
                      </a:cubicBezTo>
                      <a:close/>
                    </a:path>
                  </a:pathLst>
                </a:custGeom>
                <a:solidFill>
                  <a:srgbClr val="ECC6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89" name="Afbeelding 88">
                  <a:extLst>
                    <a:ext uri="{FF2B5EF4-FFF2-40B4-BE49-F238E27FC236}">
                      <a16:creationId xmlns:a16="http://schemas.microsoft.com/office/drawing/2014/main" id="{82C01263-0095-49ED-8EC7-911C910329F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62963" y="5617369"/>
                  <a:ext cx="109463" cy="65411"/>
                </a:xfrm>
                <a:prstGeom prst="rect">
                  <a:avLst/>
                </a:prstGeom>
              </p:spPr>
            </p:pic>
            <p:pic>
              <p:nvPicPr>
                <p:cNvPr id="90" name="Afbeelding 89">
                  <a:extLst>
                    <a:ext uri="{FF2B5EF4-FFF2-40B4-BE49-F238E27FC236}">
                      <a16:creationId xmlns:a16="http://schemas.microsoft.com/office/drawing/2014/main" id="{60D51753-64B2-4510-A582-9E9878DDB62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606308" y="5630262"/>
                  <a:ext cx="87887" cy="52518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B1C8C81D-1A0C-44A0-B4D5-353BF0F69DA6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logo</a:t>
              </a: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F39FD0C0-9030-40F4-9C97-DBA9DE85D4A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87880B5-65B5-4B9D-B4D7-A12D469985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F673A3F1-E0F9-4FE3-9D99-7507EE6A91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FD5929D9-B1EB-4753-B199-14BD0B9266F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logo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logo.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1" name="Groep 40">
              <a:extLst>
                <a:ext uri="{FF2B5EF4-FFF2-40B4-BE49-F238E27FC236}">
                  <a16:creationId xmlns:a16="http://schemas.microsoft.com/office/drawing/2014/main" id="{09AB4AEC-50EC-487F-96D3-AAC6EB266DCA}"/>
                </a:ext>
              </a:extLst>
            </p:cNvPr>
            <p:cNvGrpSpPr/>
            <p:nvPr userDrawn="1"/>
          </p:nvGrpSpPr>
          <p:grpSpPr>
            <a:xfrm>
              <a:off x="12396764" y="5817049"/>
              <a:ext cx="3178515" cy="901156"/>
              <a:chOff x="12396764" y="4300582"/>
              <a:chExt cx="3178515" cy="901156"/>
            </a:xfrm>
          </p:grpSpPr>
          <p:grpSp>
            <p:nvGrpSpPr>
              <p:cNvPr id="75" name="Meer informatie">
                <a:extLst>
                  <a:ext uri="{FF2B5EF4-FFF2-40B4-BE49-F238E27FC236}">
                    <a16:creationId xmlns:a16="http://schemas.microsoft.com/office/drawing/2014/main" id="{72432BFD-EDC6-409F-A666-6C9F3A938A44}"/>
                  </a:ext>
                </a:extLst>
              </p:cNvPr>
              <p:cNvGrpSpPr/>
              <p:nvPr userDrawn="1"/>
            </p:nvGrpSpPr>
            <p:grpSpPr>
              <a:xfrm>
                <a:off x="12396764" y="4418465"/>
                <a:ext cx="3178515" cy="783273"/>
                <a:chOff x="-3741486" y="3386444"/>
                <a:chExt cx="3178515" cy="783273"/>
              </a:xfrm>
            </p:grpSpPr>
            <p:sp>
              <p:nvSpPr>
                <p:cNvPr id="77" name="Freeform 101">
                  <a:extLst>
                    <a:ext uri="{FF2B5EF4-FFF2-40B4-BE49-F238E27FC236}">
                      <a16:creationId xmlns:a16="http://schemas.microsoft.com/office/drawing/2014/main" id="{3D83E284-D865-47DE-990C-ABA85E8F23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741486" y="3386444"/>
                  <a:ext cx="255753" cy="255753"/>
                </a:xfrm>
                <a:custGeom>
                  <a:avLst/>
                  <a:gdLst>
                    <a:gd name="T0" fmla="*/ 0 w 292"/>
                    <a:gd name="T1" fmla="*/ 146 h 292"/>
                    <a:gd name="T2" fmla="*/ 4 w 292"/>
                    <a:gd name="T3" fmla="*/ 113 h 292"/>
                    <a:gd name="T4" fmla="*/ 14 w 292"/>
                    <a:gd name="T5" fmla="*/ 82 h 292"/>
                    <a:gd name="T6" fmla="*/ 31 w 292"/>
                    <a:gd name="T7" fmla="*/ 55 h 292"/>
                    <a:gd name="T8" fmla="*/ 53 w 292"/>
                    <a:gd name="T9" fmla="*/ 32 h 292"/>
                    <a:gd name="T10" fmla="*/ 81 w 292"/>
                    <a:gd name="T11" fmla="*/ 15 h 292"/>
                    <a:gd name="T12" fmla="*/ 112 w 292"/>
                    <a:gd name="T13" fmla="*/ 4 h 292"/>
                    <a:gd name="T14" fmla="*/ 145 w 292"/>
                    <a:gd name="T15" fmla="*/ 0 h 292"/>
                    <a:gd name="T16" fmla="*/ 179 w 292"/>
                    <a:gd name="T17" fmla="*/ 4 h 292"/>
                    <a:gd name="T18" fmla="*/ 209 w 292"/>
                    <a:gd name="T19" fmla="*/ 15 h 292"/>
                    <a:gd name="T20" fmla="*/ 237 w 292"/>
                    <a:gd name="T21" fmla="*/ 32 h 292"/>
                    <a:gd name="T22" fmla="*/ 259 w 292"/>
                    <a:gd name="T23" fmla="*/ 55 h 292"/>
                    <a:gd name="T24" fmla="*/ 276 w 292"/>
                    <a:gd name="T25" fmla="*/ 82 h 292"/>
                    <a:gd name="T26" fmla="*/ 288 w 292"/>
                    <a:gd name="T27" fmla="*/ 113 h 292"/>
                    <a:gd name="T28" fmla="*/ 292 w 292"/>
                    <a:gd name="T29" fmla="*/ 146 h 292"/>
                    <a:gd name="T30" fmla="*/ 288 w 292"/>
                    <a:gd name="T31" fmla="*/ 180 h 292"/>
                    <a:gd name="T32" fmla="*/ 276 w 292"/>
                    <a:gd name="T33" fmla="*/ 210 h 292"/>
                    <a:gd name="T34" fmla="*/ 259 w 292"/>
                    <a:gd name="T35" fmla="*/ 237 h 292"/>
                    <a:gd name="T36" fmla="*/ 237 w 292"/>
                    <a:gd name="T37" fmla="*/ 260 h 292"/>
                    <a:gd name="T38" fmla="*/ 209 w 292"/>
                    <a:gd name="T39" fmla="*/ 278 h 292"/>
                    <a:gd name="T40" fmla="*/ 179 w 292"/>
                    <a:gd name="T41" fmla="*/ 288 h 292"/>
                    <a:gd name="T42" fmla="*/ 145 w 292"/>
                    <a:gd name="T43" fmla="*/ 292 h 292"/>
                    <a:gd name="T44" fmla="*/ 112 w 292"/>
                    <a:gd name="T45" fmla="*/ 288 h 292"/>
                    <a:gd name="T46" fmla="*/ 81 w 292"/>
                    <a:gd name="T47" fmla="*/ 278 h 292"/>
                    <a:gd name="T48" fmla="*/ 53 w 292"/>
                    <a:gd name="T49" fmla="*/ 260 h 292"/>
                    <a:gd name="T50" fmla="*/ 31 w 292"/>
                    <a:gd name="T51" fmla="*/ 237 h 292"/>
                    <a:gd name="T52" fmla="*/ 14 w 292"/>
                    <a:gd name="T53" fmla="*/ 210 h 292"/>
                    <a:gd name="T54" fmla="*/ 4 w 292"/>
                    <a:gd name="T55" fmla="*/ 180 h 292"/>
                    <a:gd name="T56" fmla="*/ 0 w 292"/>
                    <a:gd name="T57" fmla="*/ 146 h 292"/>
                    <a:gd name="T58" fmla="*/ 102 w 292"/>
                    <a:gd name="T59" fmla="*/ 121 h 292"/>
                    <a:gd name="T60" fmla="*/ 102 w 292"/>
                    <a:gd name="T61" fmla="*/ 142 h 292"/>
                    <a:gd name="T62" fmla="*/ 120 w 292"/>
                    <a:gd name="T63" fmla="*/ 142 h 292"/>
                    <a:gd name="T64" fmla="*/ 120 w 292"/>
                    <a:gd name="T65" fmla="*/ 223 h 292"/>
                    <a:gd name="T66" fmla="*/ 102 w 292"/>
                    <a:gd name="T67" fmla="*/ 223 h 292"/>
                    <a:gd name="T68" fmla="*/ 102 w 292"/>
                    <a:gd name="T69" fmla="*/ 244 h 292"/>
                    <a:gd name="T70" fmla="*/ 188 w 292"/>
                    <a:gd name="T71" fmla="*/ 244 h 292"/>
                    <a:gd name="T72" fmla="*/ 188 w 292"/>
                    <a:gd name="T73" fmla="*/ 223 h 292"/>
                    <a:gd name="T74" fmla="*/ 170 w 292"/>
                    <a:gd name="T75" fmla="*/ 223 h 292"/>
                    <a:gd name="T76" fmla="*/ 170 w 292"/>
                    <a:gd name="T77" fmla="*/ 142 h 292"/>
                    <a:gd name="T78" fmla="*/ 188 w 292"/>
                    <a:gd name="T79" fmla="*/ 142 h 292"/>
                    <a:gd name="T80" fmla="*/ 188 w 292"/>
                    <a:gd name="T81" fmla="*/ 121 h 292"/>
                    <a:gd name="T82" fmla="*/ 102 w 292"/>
                    <a:gd name="T83" fmla="*/ 121 h 292"/>
                    <a:gd name="T84" fmla="*/ 115 w 292"/>
                    <a:gd name="T85" fmla="*/ 79 h 292"/>
                    <a:gd name="T86" fmla="*/ 117 w 292"/>
                    <a:gd name="T87" fmla="*/ 92 h 292"/>
                    <a:gd name="T88" fmla="*/ 124 w 292"/>
                    <a:gd name="T89" fmla="*/ 101 h 292"/>
                    <a:gd name="T90" fmla="*/ 133 w 292"/>
                    <a:gd name="T91" fmla="*/ 108 h 292"/>
                    <a:gd name="T92" fmla="*/ 145 w 292"/>
                    <a:gd name="T93" fmla="*/ 110 h 292"/>
                    <a:gd name="T94" fmla="*/ 157 w 292"/>
                    <a:gd name="T95" fmla="*/ 108 h 292"/>
                    <a:gd name="T96" fmla="*/ 167 w 292"/>
                    <a:gd name="T97" fmla="*/ 101 h 292"/>
                    <a:gd name="T98" fmla="*/ 174 w 292"/>
                    <a:gd name="T99" fmla="*/ 92 h 292"/>
                    <a:gd name="T100" fmla="*/ 176 w 292"/>
                    <a:gd name="T101" fmla="*/ 79 h 292"/>
                    <a:gd name="T102" fmla="*/ 174 w 292"/>
                    <a:gd name="T103" fmla="*/ 67 h 292"/>
                    <a:gd name="T104" fmla="*/ 167 w 292"/>
                    <a:gd name="T105" fmla="*/ 58 h 292"/>
                    <a:gd name="T106" fmla="*/ 157 w 292"/>
                    <a:gd name="T107" fmla="*/ 51 h 292"/>
                    <a:gd name="T108" fmla="*/ 145 w 292"/>
                    <a:gd name="T109" fmla="*/ 49 h 292"/>
                    <a:gd name="T110" fmla="*/ 133 w 292"/>
                    <a:gd name="T111" fmla="*/ 51 h 292"/>
                    <a:gd name="T112" fmla="*/ 124 w 292"/>
                    <a:gd name="T113" fmla="*/ 58 h 292"/>
                    <a:gd name="T114" fmla="*/ 117 w 292"/>
                    <a:gd name="T115" fmla="*/ 67 h 292"/>
                    <a:gd name="T116" fmla="*/ 115 w 292"/>
                    <a:gd name="T117" fmla="*/ 7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2" h="292">
                      <a:moveTo>
                        <a:pt x="0" y="146"/>
                      </a:moveTo>
                      <a:lnTo>
                        <a:pt x="4" y="113"/>
                      </a:lnTo>
                      <a:lnTo>
                        <a:pt x="14" y="82"/>
                      </a:lnTo>
                      <a:lnTo>
                        <a:pt x="31" y="55"/>
                      </a:lnTo>
                      <a:lnTo>
                        <a:pt x="53" y="32"/>
                      </a:lnTo>
                      <a:lnTo>
                        <a:pt x="81" y="15"/>
                      </a:lnTo>
                      <a:lnTo>
                        <a:pt x="112" y="4"/>
                      </a:lnTo>
                      <a:lnTo>
                        <a:pt x="145" y="0"/>
                      </a:lnTo>
                      <a:lnTo>
                        <a:pt x="179" y="4"/>
                      </a:lnTo>
                      <a:lnTo>
                        <a:pt x="209" y="15"/>
                      </a:lnTo>
                      <a:lnTo>
                        <a:pt x="237" y="32"/>
                      </a:lnTo>
                      <a:lnTo>
                        <a:pt x="259" y="55"/>
                      </a:lnTo>
                      <a:lnTo>
                        <a:pt x="276" y="82"/>
                      </a:lnTo>
                      <a:lnTo>
                        <a:pt x="288" y="113"/>
                      </a:lnTo>
                      <a:lnTo>
                        <a:pt x="292" y="146"/>
                      </a:lnTo>
                      <a:lnTo>
                        <a:pt x="288" y="180"/>
                      </a:lnTo>
                      <a:lnTo>
                        <a:pt x="276" y="210"/>
                      </a:lnTo>
                      <a:lnTo>
                        <a:pt x="259" y="237"/>
                      </a:lnTo>
                      <a:lnTo>
                        <a:pt x="237" y="260"/>
                      </a:lnTo>
                      <a:lnTo>
                        <a:pt x="209" y="278"/>
                      </a:lnTo>
                      <a:lnTo>
                        <a:pt x="179" y="288"/>
                      </a:lnTo>
                      <a:lnTo>
                        <a:pt x="145" y="292"/>
                      </a:lnTo>
                      <a:lnTo>
                        <a:pt x="112" y="288"/>
                      </a:lnTo>
                      <a:lnTo>
                        <a:pt x="81" y="278"/>
                      </a:lnTo>
                      <a:lnTo>
                        <a:pt x="53" y="260"/>
                      </a:lnTo>
                      <a:lnTo>
                        <a:pt x="31" y="237"/>
                      </a:lnTo>
                      <a:lnTo>
                        <a:pt x="14" y="210"/>
                      </a:lnTo>
                      <a:lnTo>
                        <a:pt x="4" y="180"/>
                      </a:lnTo>
                      <a:lnTo>
                        <a:pt x="0" y="146"/>
                      </a:lnTo>
                      <a:close/>
                      <a:moveTo>
                        <a:pt x="102" y="121"/>
                      </a:moveTo>
                      <a:lnTo>
                        <a:pt x="102" y="142"/>
                      </a:lnTo>
                      <a:lnTo>
                        <a:pt x="120" y="142"/>
                      </a:lnTo>
                      <a:lnTo>
                        <a:pt x="120" y="223"/>
                      </a:lnTo>
                      <a:lnTo>
                        <a:pt x="102" y="223"/>
                      </a:lnTo>
                      <a:lnTo>
                        <a:pt x="102" y="244"/>
                      </a:lnTo>
                      <a:lnTo>
                        <a:pt x="188" y="244"/>
                      </a:lnTo>
                      <a:lnTo>
                        <a:pt x="188" y="223"/>
                      </a:lnTo>
                      <a:lnTo>
                        <a:pt x="170" y="223"/>
                      </a:lnTo>
                      <a:lnTo>
                        <a:pt x="170" y="142"/>
                      </a:lnTo>
                      <a:lnTo>
                        <a:pt x="188" y="142"/>
                      </a:lnTo>
                      <a:lnTo>
                        <a:pt x="188" y="121"/>
                      </a:lnTo>
                      <a:lnTo>
                        <a:pt x="102" y="121"/>
                      </a:lnTo>
                      <a:close/>
                      <a:moveTo>
                        <a:pt x="115" y="79"/>
                      </a:moveTo>
                      <a:lnTo>
                        <a:pt x="117" y="92"/>
                      </a:lnTo>
                      <a:lnTo>
                        <a:pt x="124" y="101"/>
                      </a:lnTo>
                      <a:lnTo>
                        <a:pt x="133" y="108"/>
                      </a:lnTo>
                      <a:lnTo>
                        <a:pt x="145" y="110"/>
                      </a:lnTo>
                      <a:lnTo>
                        <a:pt x="157" y="108"/>
                      </a:lnTo>
                      <a:lnTo>
                        <a:pt x="167" y="101"/>
                      </a:lnTo>
                      <a:lnTo>
                        <a:pt x="174" y="92"/>
                      </a:lnTo>
                      <a:lnTo>
                        <a:pt x="176" y="79"/>
                      </a:lnTo>
                      <a:lnTo>
                        <a:pt x="174" y="67"/>
                      </a:lnTo>
                      <a:lnTo>
                        <a:pt x="167" y="58"/>
                      </a:lnTo>
                      <a:lnTo>
                        <a:pt x="157" y="51"/>
                      </a:lnTo>
                      <a:lnTo>
                        <a:pt x="145" y="49"/>
                      </a:lnTo>
                      <a:lnTo>
                        <a:pt x="133" y="51"/>
                      </a:lnTo>
                      <a:lnTo>
                        <a:pt x="124" y="58"/>
                      </a:lnTo>
                      <a:lnTo>
                        <a:pt x="117" y="67"/>
                      </a:lnTo>
                      <a:lnTo>
                        <a:pt x="115" y="79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noProof="0"/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6E663F66-168A-441C-A4A1-CAA31478AE43}"/>
                    </a:ext>
                  </a:extLst>
                </p:cNvPr>
                <p:cNvSpPr/>
                <p:nvPr userDrawn="1"/>
              </p:nvSpPr>
              <p:spPr>
                <a:xfrm>
                  <a:off x="-3380966" y="3458473"/>
                  <a:ext cx="2817995" cy="5921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Want to know more?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Go to the slide named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‘Instruction slide: YouTube links’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, open it in the slideshow and click on the preferred hyperlink.</a:t>
                  </a:r>
                </a:p>
              </p:txBody>
            </p:sp>
            <p:cxnSp>
              <p:nvCxnSpPr>
                <p:cNvPr id="79" name="Rechte verbindingslijn 78">
                  <a:extLst>
                    <a:ext uri="{FF2B5EF4-FFF2-40B4-BE49-F238E27FC236}">
                      <a16:creationId xmlns:a16="http://schemas.microsoft.com/office/drawing/2014/main" id="{78903336-7CFA-4B38-AA61-E3B8FF3B1F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740987" y="4169717"/>
                  <a:ext cx="317801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2A70F47-7C84-4AAD-9B9E-00DE8CC7F0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00582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C4F73C45-611C-4EF0-A5EB-2EBA17F75C5F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045C39B3-53F1-4C28-A882-CF57FD583F7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logo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09DD620F-081C-41F4-A279-1CAD1CC1EFDE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1D997F43-3C4F-4DD7-AF4A-3AC0BCB5840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50B761E4-AEFB-40C9-83E1-6F70647D669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4" name="Gelijkbenige driehoek 73">
                <a:extLst>
                  <a:ext uri="{FF2B5EF4-FFF2-40B4-BE49-F238E27FC236}">
                    <a16:creationId xmlns:a16="http://schemas.microsoft.com/office/drawing/2014/main" id="{5CBB5978-2180-400B-9D93-B693F5785AC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44F23157-A416-40D5-B3A9-01071884678D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5820F14-274A-4DC9-8B7C-C3A505B9AF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696AB142-3396-4B33-AF2D-BF0E3E80B91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4877BBEE-DEE7-410C-BAEC-496384E2085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AAD9F572-48D6-49B8-891D-CB5CFA38AC8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EED249D5-6A8B-4268-BCB6-96C338464C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84CBF5AF-C432-4C1C-AD39-142F5C2D41F5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37454B4-AFA8-4840-ACF4-8E9F0D422B3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E617A0B6-0D2C-48BF-8898-6199C43AAD80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logo,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logo with the spheres and scale the logo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8" name="Rechte verbindingslijn 47">
              <a:extLst>
                <a:ext uri="{FF2B5EF4-FFF2-40B4-BE49-F238E27FC236}">
                  <a16:creationId xmlns:a16="http://schemas.microsoft.com/office/drawing/2014/main" id="{F0CC0476-E1D9-439F-AB9F-2A9E0EB1A4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49" name="Groep 48">
              <a:extLst>
                <a:ext uri="{FF2B5EF4-FFF2-40B4-BE49-F238E27FC236}">
                  <a16:creationId xmlns:a16="http://schemas.microsoft.com/office/drawing/2014/main" id="{48006599-9C2B-4364-A2A4-7EA779BE4081}"/>
                </a:ext>
              </a:extLst>
            </p:cNvPr>
            <p:cNvGrpSpPr/>
            <p:nvPr userDrawn="1"/>
          </p:nvGrpSpPr>
          <p:grpSpPr>
            <a:xfrm>
              <a:off x="12696514" y="3566064"/>
              <a:ext cx="514284" cy="612918"/>
              <a:chOff x="12682980" y="3403241"/>
              <a:chExt cx="622284" cy="741632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5AEEECDE-6F76-4D8A-B5A3-0B0B1B4A7CBE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AD959ABD-5ED0-41CD-B755-9E1C32EBE0AE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8E9C8944-8F71-4526-AB93-BA9DB5D4C3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2F1C14AF-9152-4351-9CA5-84B09317693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88A8707-F0A8-4FD7-97F6-FF86C95796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DC5CCA4B-9362-42F6-99F3-367D856FA7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9019DA15-771B-40BE-A17E-8677CD788E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55A4EA94-73DB-4A95-97D2-99237E4E4E9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BE4E2D5-C43B-40E8-8431-57C3A8DFA13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9F8EE95A-7D2D-49C7-8982-A9AE0EC92B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E69E178A-865E-4169-8341-B3424E7F3D8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089BF54-A779-48DF-A386-EBE25031ABC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F7C31BDA-AE1B-4E08-B9A1-E8D1857317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74DCCF2C-CEB3-4708-A9E1-C64B8D96FA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C3E2CF99-EBE9-46FA-88D6-936ADC02A025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52" name="Gelijkbenige driehoek 51">
                <a:extLst>
                  <a:ext uri="{FF2B5EF4-FFF2-40B4-BE49-F238E27FC236}">
                    <a16:creationId xmlns:a16="http://schemas.microsoft.com/office/drawing/2014/main" id="{BF271572-033D-42A7-8990-D0B986387BD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2" grpId="0"/>
      <p:bldP spid="23" grpId="0"/>
      <p:bldP spid="24" grpId="0"/>
      <p:bldP spid="25" grpId="0"/>
      <p:bldP spid="114" grpId="0" animBg="1"/>
      <p:bldP spid="115" grpId="0" animBg="1"/>
      <p:bldP spid="116" grpId="0" animBg="1"/>
      <p:bldP spid="117" grpId="0" animBg="1"/>
      <p:bldP spid="118" grpId="0"/>
      <p:bldP spid="119" grpId="0"/>
      <p:bldP spid="120" grpId="0"/>
      <p:bldP spid="121" grpId="0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E48323E3-C8DF-47C6-8ED7-97B606809D75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3872" y="1881050"/>
            <a:ext cx="11473001" cy="4904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nl-NL" noProof="0"/>
              <a:t>Disclaimer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908740" y="2860502"/>
            <a:ext cx="10597460" cy="1452153"/>
          </a:xfrm>
        </p:spPr>
        <p:txBody>
          <a:bodyPr vert="horz" lIns="0" tIns="0" rIns="0" bIns="0" anchor="t"/>
          <a:lstStyle>
            <a:lvl1pPr marL="0" indent="0" algn="ctr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algn="ctr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Type here the disclaimer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014E-945E-450B-83E2-B8FFCD3C2AD0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Disclaimer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37CA261A-633C-4AC8-BE08-14A90CA8C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46000" y="2467943"/>
            <a:ext cx="900000" cy="34350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10" name="Instruction">
            <a:extLst>
              <a:ext uri="{FF2B5EF4-FFF2-40B4-BE49-F238E27FC236}">
                <a16:creationId xmlns:a16="http://schemas.microsoft.com/office/drawing/2014/main" id="{D42CD4DB-FE16-43E0-B26A-595C500D9A85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A3CD5A1-89A4-487B-A717-8914D325A0B1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B31BF925-ADA1-401B-AEB5-24E2EF755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16A1692-FB7A-4417-AC18-18CF9D68A76E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C923306C-9912-48ED-BECB-48A0DA310820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108BCEDC-EC73-4CF3-9558-7C407A86CD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6EAD88B2-74D9-468C-AF28-300DFA9DAF79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918B41A-FC34-44D7-AABC-F70AAA436390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C0824E36-C235-4328-937B-00CB513F55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27EFDCF3-3A1D-4A80-9B46-0458F0CB9DF7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73EC25D1-3B0C-478D-A905-B7949066F57C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22" name="Rechthoek met één afgeknipte en afgeronde hoek 47">
                  <a:extLst>
                    <a:ext uri="{FF2B5EF4-FFF2-40B4-BE49-F238E27FC236}">
                      <a16:creationId xmlns:a16="http://schemas.microsoft.com/office/drawing/2014/main" id="{9F1F69A1-F65E-4BF9-9064-8C7E7197CB67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hthoekige driehoek 22">
                  <a:extLst>
                    <a:ext uri="{FF2B5EF4-FFF2-40B4-BE49-F238E27FC236}">
                      <a16:creationId xmlns:a16="http://schemas.microsoft.com/office/drawing/2014/main" id="{99F67C06-A794-41DF-AF45-567FC284F1F9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F4CC1B71-F8D0-489A-B027-D1512E47585D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C4B168D9-C082-4832-96B9-08E4A43A14D5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91D13E3F-FBC5-4BF6-BCFA-4FB3F5D71B31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 slide: YouTub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hthoek 10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400" noProof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Instruction slide: YouTube links</a:t>
            </a:r>
          </a:p>
        </p:txBody>
      </p:sp>
      <p:grpSp>
        <p:nvGrpSpPr>
          <p:cNvPr id="9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10" name="Rechthoek 9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Rechthoek 12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0" y="2582251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0" y="4795817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1800" noProof="0">
                <a:solidFill>
                  <a:srgbClr val="0096A5"/>
                </a:solidFill>
                <a:latin typeface="Oswald" panose="02000503000000000000" pitchFamily="2" charset="0"/>
              </a:rPr>
              <a:t>Video instructions – YouTube links</a:t>
            </a:r>
          </a:p>
        </p:txBody>
      </p:sp>
      <p:cxnSp>
        <p:nvCxnSpPr>
          <p:cNvPr id="49" name="Rechte verbindingslijn 48"/>
          <p:cNvCxnSpPr/>
          <p:nvPr userDrawn="1"/>
        </p:nvCxnSpPr>
        <p:spPr>
          <a:xfrm>
            <a:off x="3394123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 userDrawn="1"/>
        </p:nvCxnSpPr>
        <p:spPr>
          <a:xfrm>
            <a:off x="6094285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cxnSpLocks/>
          </p:cNvCxnSpPr>
          <p:nvPr userDrawn="1"/>
        </p:nvCxnSpPr>
        <p:spPr>
          <a:xfrm flipH="1">
            <a:off x="672268" y="3879057"/>
            <a:ext cx="8122180" cy="0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H2">
            <a:hlinkClick r:id="" action="ppaction://noaction"/>
          </p:cNvPr>
          <p:cNvSpPr txBox="1"/>
          <p:nvPr userDrawn="1"/>
        </p:nvSpPr>
        <p:spPr>
          <a:xfrm>
            <a:off x="932872" y="2742907"/>
            <a:ext cx="2167738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Text Levels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0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https://youtube.com/0S5JXp8v6iM</a:t>
            </a:r>
          </a:p>
        </p:txBody>
      </p:sp>
      <p:sp>
        <p:nvSpPr>
          <p:cNvPr id="72" name="H2">
            <a:hlinkClick r:id="" action="ppaction://noaction"/>
          </p:cNvPr>
          <p:cNvSpPr txBox="1"/>
          <p:nvPr userDrawn="1"/>
        </p:nvSpPr>
        <p:spPr>
          <a:xfrm>
            <a:off x="3682586" y="2742907"/>
            <a:ext cx="2167739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Images</a:t>
            </a:r>
            <a:endParaRPr lang="en-US" sz="1200" kern="1200" noProof="0">
              <a:solidFill>
                <a:srgbClr val="44546A"/>
              </a:solidFill>
              <a:latin typeface="Oswald" panose="02000503000000000000" pitchFamily="2" charset="0"/>
              <a:ea typeface="+mn-ea"/>
              <a:cs typeface="+mn-cs"/>
            </a:endParaRP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https://youtube.com/u-AgyEON7cU</a:t>
            </a:r>
          </a:p>
        </p:txBody>
      </p:sp>
      <p:sp>
        <p:nvSpPr>
          <p:cNvPr id="73" name="H2">
            <a:hlinkClick r:id="" action="ppaction://noaction"/>
          </p:cNvPr>
          <p:cNvSpPr txBox="1"/>
          <p:nvPr userDrawn="1"/>
        </p:nvSpPr>
        <p:spPr>
          <a:xfrm>
            <a:off x="6382748" y="2742907"/>
            <a:ext cx="2167738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Charts</a:t>
            </a:r>
            <a:endParaRPr lang="en-US" sz="1200" kern="1200" noProof="0">
              <a:solidFill>
                <a:srgbClr val="44546A"/>
              </a:solidFill>
              <a:latin typeface="Oswald" panose="02000503000000000000" pitchFamily="2" charset="0"/>
              <a:ea typeface="+mn-ea"/>
              <a:cs typeface="+mn-cs"/>
            </a:endParaRP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https://youtube.com/oNGTAj4ajJ4</a:t>
            </a:r>
          </a:p>
        </p:txBody>
      </p:sp>
      <p:grpSp>
        <p:nvGrpSpPr>
          <p:cNvPr id="79" name="Grafiek icoon"/>
          <p:cNvGrpSpPr/>
          <p:nvPr userDrawn="1"/>
        </p:nvGrpSpPr>
        <p:grpSpPr>
          <a:xfrm>
            <a:off x="7264959" y="2184002"/>
            <a:ext cx="358817" cy="389873"/>
            <a:chOff x="12468049" y="1754144"/>
            <a:chExt cx="339072" cy="369091"/>
          </a:xfrm>
        </p:grpSpPr>
        <p:sp>
          <p:nvSpPr>
            <p:cNvPr id="80" name="Rechthoek 79"/>
            <p:cNvSpPr/>
            <p:nvPr/>
          </p:nvSpPr>
          <p:spPr>
            <a:xfrm>
              <a:off x="12468049" y="1869625"/>
              <a:ext cx="92751" cy="253609"/>
            </a:xfrm>
            <a:prstGeom prst="rect">
              <a:avLst/>
            </a:prstGeom>
            <a:solidFill>
              <a:srgbClr val="4D8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81" name="Rechthoek 80"/>
            <p:cNvSpPr/>
            <p:nvPr/>
          </p:nvSpPr>
          <p:spPr>
            <a:xfrm>
              <a:off x="12590223" y="1754144"/>
              <a:ext cx="92751" cy="369091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82" name="Rechthoek 81"/>
            <p:cNvSpPr/>
            <p:nvPr/>
          </p:nvSpPr>
          <p:spPr>
            <a:xfrm>
              <a:off x="12714370" y="1836322"/>
              <a:ext cx="92751" cy="286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</p:grpSp>
      <p:sp>
        <p:nvSpPr>
          <p:cNvPr id="83" name="H2">
            <a:hlinkClick r:id="" action="ppaction://noaction"/>
          </p:cNvPr>
          <p:cNvSpPr txBox="1"/>
          <p:nvPr userDrawn="1"/>
        </p:nvSpPr>
        <p:spPr>
          <a:xfrm>
            <a:off x="967770" y="4962341"/>
            <a:ext cx="2167738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Tables</a:t>
            </a:r>
            <a:endParaRPr lang="en-US" sz="1200" kern="1200" noProof="0">
              <a:solidFill>
                <a:srgbClr val="44546A"/>
              </a:solidFill>
              <a:latin typeface="Oswald" panose="02000503000000000000" pitchFamily="2" charset="0"/>
              <a:ea typeface="+mn-ea"/>
              <a:cs typeface="+mn-cs"/>
            </a:endParaRP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https://youtube.com/t1mKSiMRSxE</a:t>
            </a:r>
          </a:p>
        </p:txBody>
      </p:sp>
      <p:sp>
        <p:nvSpPr>
          <p:cNvPr id="84" name="H2">
            <a:hlinkClick r:id="" action="ppaction://noaction"/>
          </p:cNvPr>
          <p:cNvSpPr txBox="1"/>
          <p:nvPr userDrawn="1"/>
        </p:nvSpPr>
        <p:spPr>
          <a:xfrm>
            <a:off x="3816019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Videos</a:t>
            </a:r>
            <a:endParaRPr lang="en-US" sz="1200" kern="1200" noProof="0">
              <a:solidFill>
                <a:srgbClr val="44546A"/>
              </a:solidFill>
              <a:latin typeface="Oswald" panose="02000503000000000000" pitchFamily="2" charset="0"/>
              <a:ea typeface="+mn-ea"/>
              <a:cs typeface="+mn-cs"/>
            </a:endParaRP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https://youtube.com/o9RYr_eAR</a:t>
            </a:r>
          </a:p>
        </p:txBody>
      </p:sp>
      <p:sp>
        <p:nvSpPr>
          <p:cNvPr id="85" name="H2">
            <a:hlinkClick r:id="" action="ppaction://noaction"/>
          </p:cNvPr>
          <p:cNvSpPr txBox="1"/>
          <p:nvPr userDrawn="1"/>
        </p:nvSpPr>
        <p:spPr>
          <a:xfrm>
            <a:off x="6516180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chemeClr val="accent2"/>
                </a:solidFill>
                <a:latin typeface="+mj-lt"/>
              </a:rPr>
              <a:t> </a:t>
            </a:r>
            <a:br>
              <a:rPr lang="en-US" sz="1200" noProof="0">
                <a:solidFill>
                  <a:schemeClr val="tx2"/>
                </a:solidFill>
                <a:latin typeface="+mj-lt"/>
              </a:rPr>
            </a:br>
            <a:r>
              <a:rPr lang="en-US" sz="1200" kern="1200" noProof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More Tips &amp; Tricks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www.pptsolutions.nl</a:t>
            </a:r>
          </a:p>
        </p:txBody>
      </p:sp>
      <p:grpSp>
        <p:nvGrpSpPr>
          <p:cNvPr id="86" name="Tabel icoon"/>
          <p:cNvGrpSpPr/>
          <p:nvPr userDrawn="1"/>
        </p:nvGrpSpPr>
        <p:grpSpPr>
          <a:xfrm>
            <a:off x="1808088" y="4385924"/>
            <a:ext cx="447825" cy="403759"/>
            <a:chOff x="6072040" y="3376043"/>
            <a:chExt cx="1227920" cy="1109109"/>
          </a:xfrm>
        </p:grpSpPr>
        <p:sp>
          <p:nvSpPr>
            <p:cNvPr id="87" name="Rechthoek 86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6090829" y="3393962"/>
              <a:ext cx="1209131" cy="218971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cxnSp>
          <p:nvCxnSpPr>
            <p:cNvPr id="89" name="Rechte verbindingslijn 88"/>
            <p:cNvCxnSpPr/>
            <p:nvPr userDrawn="1"/>
          </p:nvCxnSpPr>
          <p:spPr>
            <a:xfrm>
              <a:off x="6493304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/>
            <p:cNvCxnSpPr/>
            <p:nvPr userDrawn="1"/>
          </p:nvCxnSpPr>
          <p:spPr>
            <a:xfrm>
              <a:off x="6883025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/>
            <p:cNvCxnSpPr/>
            <p:nvPr userDrawn="1"/>
          </p:nvCxnSpPr>
          <p:spPr>
            <a:xfrm flipH="1">
              <a:off x="6090561" y="38271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/>
            <p:nvPr userDrawn="1"/>
          </p:nvCxnSpPr>
          <p:spPr>
            <a:xfrm flipH="1">
              <a:off x="6090561" y="40557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/>
            <p:cNvCxnSpPr/>
            <p:nvPr userDrawn="1"/>
          </p:nvCxnSpPr>
          <p:spPr>
            <a:xfrm flipH="1">
              <a:off x="6090561" y="427668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hthoek 93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</p:grpSp>
      <p:grpSp>
        <p:nvGrpSpPr>
          <p:cNvPr id="97" name="Video icoon"/>
          <p:cNvGrpSpPr/>
          <p:nvPr userDrawn="1"/>
        </p:nvGrpSpPr>
        <p:grpSpPr>
          <a:xfrm>
            <a:off x="4603376" y="4392447"/>
            <a:ext cx="401285" cy="403079"/>
            <a:chOff x="8066315" y="1676399"/>
            <a:chExt cx="1371600" cy="1380253"/>
          </a:xfrm>
        </p:grpSpPr>
        <p:sp>
          <p:nvSpPr>
            <p:cNvPr id="98" name="Rechthoek 97"/>
            <p:cNvSpPr/>
            <p:nvPr userDrawn="1"/>
          </p:nvSpPr>
          <p:spPr>
            <a:xfrm>
              <a:off x="8066315" y="1687286"/>
              <a:ext cx="1360714" cy="1360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99" name="Vrije vorm 112"/>
            <p:cNvSpPr/>
            <p:nvPr userDrawn="1"/>
          </p:nvSpPr>
          <p:spPr>
            <a:xfrm>
              <a:off x="8077201" y="1676399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100" name="Vrije vorm 113"/>
            <p:cNvSpPr/>
            <p:nvPr userDrawn="1"/>
          </p:nvSpPr>
          <p:spPr>
            <a:xfrm>
              <a:off x="8071339" y="2849823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</p:grpSp>
      <p:sp>
        <p:nvSpPr>
          <p:cNvPr id="101" name="Freeform 17"/>
          <p:cNvSpPr>
            <a:spLocks noEditPoints="1"/>
          </p:cNvSpPr>
          <p:nvPr userDrawn="1"/>
        </p:nvSpPr>
        <p:spPr bwMode="auto">
          <a:xfrm>
            <a:off x="7294860" y="4392446"/>
            <a:ext cx="409961" cy="409214"/>
          </a:xfrm>
          <a:custGeom>
            <a:avLst/>
            <a:gdLst>
              <a:gd name="T0" fmla="*/ 281 w 445"/>
              <a:gd name="T1" fmla="*/ 374 h 445"/>
              <a:gd name="T2" fmla="*/ 320 w 445"/>
              <a:gd name="T3" fmla="*/ 366 h 445"/>
              <a:gd name="T4" fmla="*/ 297 w 445"/>
              <a:gd name="T5" fmla="*/ 330 h 445"/>
              <a:gd name="T6" fmla="*/ 98 w 445"/>
              <a:gd name="T7" fmla="*/ 344 h 445"/>
              <a:gd name="T8" fmla="*/ 175 w 445"/>
              <a:gd name="T9" fmla="*/ 390 h 445"/>
              <a:gd name="T10" fmla="*/ 147 w 445"/>
              <a:gd name="T11" fmla="*/ 329 h 445"/>
              <a:gd name="T12" fmla="*/ 171 w 445"/>
              <a:gd name="T13" fmla="*/ 324 h 445"/>
              <a:gd name="T14" fmla="*/ 200 w 445"/>
              <a:gd name="T15" fmla="*/ 384 h 445"/>
              <a:gd name="T16" fmla="*/ 234 w 445"/>
              <a:gd name="T17" fmla="*/ 392 h 445"/>
              <a:gd name="T18" fmla="*/ 265 w 445"/>
              <a:gd name="T19" fmla="*/ 349 h 445"/>
              <a:gd name="T20" fmla="*/ 310 w 445"/>
              <a:gd name="T21" fmla="*/ 232 h 445"/>
              <a:gd name="T22" fmla="*/ 306 w 445"/>
              <a:gd name="T23" fmla="*/ 290 h 445"/>
              <a:gd name="T24" fmla="*/ 358 w 445"/>
              <a:gd name="T25" fmla="*/ 330 h 445"/>
              <a:gd name="T26" fmla="*/ 393 w 445"/>
              <a:gd name="T27" fmla="*/ 260 h 445"/>
              <a:gd name="T28" fmla="*/ 159 w 445"/>
              <a:gd name="T29" fmla="*/ 232 h 445"/>
              <a:gd name="T30" fmla="*/ 201 w 445"/>
              <a:gd name="T31" fmla="*/ 295 h 445"/>
              <a:gd name="T32" fmla="*/ 284 w 445"/>
              <a:gd name="T33" fmla="*/ 268 h 445"/>
              <a:gd name="T34" fmla="*/ 48 w 445"/>
              <a:gd name="T35" fmla="*/ 232 h 445"/>
              <a:gd name="T36" fmla="*/ 62 w 445"/>
              <a:gd name="T37" fmla="*/ 292 h 445"/>
              <a:gd name="T38" fmla="*/ 98 w 445"/>
              <a:gd name="T39" fmla="*/ 317 h 445"/>
              <a:gd name="T40" fmla="*/ 139 w 445"/>
              <a:gd name="T41" fmla="*/ 281 h 445"/>
              <a:gd name="T42" fmla="*/ 48 w 445"/>
              <a:gd name="T43" fmla="*/ 232 h 445"/>
              <a:gd name="T44" fmla="*/ 223 w 445"/>
              <a:gd name="T45" fmla="*/ 148 h 445"/>
              <a:gd name="T46" fmla="*/ 162 w 445"/>
              <a:gd name="T47" fmla="*/ 173 h 445"/>
              <a:gd name="T48" fmla="*/ 284 w 445"/>
              <a:gd name="T49" fmla="*/ 173 h 445"/>
              <a:gd name="T50" fmla="*/ 69 w 445"/>
              <a:gd name="T51" fmla="*/ 138 h 445"/>
              <a:gd name="T52" fmla="*/ 48 w 445"/>
              <a:gd name="T53" fmla="*/ 208 h 445"/>
              <a:gd name="T54" fmla="*/ 143 w 445"/>
              <a:gd name="T55" fmla="*/ 137 h 445"/>
              <a:gd name="T56" fmla="*/ 82 w 445"/>
              <a:gd name="T57" fmla="*/ 117 h 445"/>
              <a:gd name="T58" fmla="*/ 302 w 445"/>
              <a:gd name="T59" fmla="*/ 136 h 445"/>
              <a:gd name="T60" fmla="*/ 396 w 445"/>
              <a:gd name="T61" fmla="*/ 208 h 445"/>
              <a:gd name="T62" fmla="*/ 373 w 445"/>
              <a:gd name="T63" fmla="*/ 133 h 445"/>
              <a:gd name="T64" fmla="*/ 281 w 445"/>
              <a:gd name="T65" fmla="*/ 71 h 445"/>
              <a:gd name="T66" fmla="*/ 319 w 445"/>
              <a:gd name="T67" fmla="*/ 105 h 445"/>
              <a:gd name="T68" fmla="*/ 296 w 445"/>
              <a:gd name="T69" fmla="*/ 64 h 445"/>
              <a:gd name="T70" fmla="*/ 146 w 445"/>
              <a:gd name="T71" fmla="*/ 65 h 445"/>
              <a:gd name="T72" fmla="*/ 121 w 445"/>
              <a:gd name="T73" fmla="*/ 108 h 445"/>
              <a:gd name="T74" fmla="*/ 165 w 445"/>
              <a:gd name="T75" fmla="*/ 72 h 445"/>
              <a:gd name="T76" fmla="*/ 212 w 445"/>
              <a:gd name="T77" fmla="*/ 52 h 445"/>
              <a:gd name="T78" fmla="*/ 180 w 445"/>
              <a:gd name="T79" fmla="*/ 96 h 445"/>
              <a:gd name="T80" fmla="*/ 238 w 445"/>
              <a:gd name="T81" fmla="*/ 124 h 445"/>
              <a:gd name="T82" fmla="*/ 255 w 445"/>
              <a:gd name="T83" fmla="*/ 75 h 445"/>
              <a:gd name="T84" fmla="*/ 223 w 445"/>
              <a:gd name="T85" fmla="*/ 49 h 445"/>
              <a:gd name="T86" fmla="*/ 293 w 445"/>
              <a:gd name="T87" fmla="*/ 11 h 445"/>
              <a:gd name="T88" fmla="*/ 380 w 445"/>
              <a:gd name="T89" fmla="*/ 65 h 445"/>
              <a:gd name="T90" fmla="*/ 433 w 445"/>
              <a:gd name="T91" fmla="*/ 151 h 445"/>
              <a:gd name="T92" fmla="*/ 442 w 445"/>
              <a:gd name="T93" fmla="*/ 258 h 445"/>
              <a:gd name="T94" fmla="*/ 402 w 445"/>
              <a:gd name="T95" fmla="*/ 353 h 445"/>
              <a:gd name="T96" fmla="*/ 325 w 445"/>
              <a:gd name="T97" fmla="*/ 420 h 445"/>
              <a:gd name="T98" fmla="*/ 223 w 445"/>
              <a:gd name="T99" fmla="*/ 445 h 445"/>
              <a:gd name="T100" fmla="*/ 120 w 445"/>
              <a:gd name="T101" fmla="*/ 420 h 445"/>
              <a:gd name="T102" fmla="*/ 43 w 445"/>
              <a:gd name="T103" fmla="*/ 353 h 445"/>
              <a:gd name="T104" fmla="*/ 2 w 445"/>
              <a:gd name="T105" fmla="*/ 258 h 445"/>
              <a:gd name="T106" fmla="*/ 11 w 445"/>
              <a:gd name="T107" fmla="*/ 151 h 445"/>
              <a:gd name="T108" fmla="*/ 66 w 445"/>
              <a:gd name="T109" fmla="*/ 65 h 445"/>
              <a:gd name="T110" fmla="*/ 152 w 445"/>
              <a:gd name="T111" fmla="*/ 11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5" h="445">
                <a:moveTo>
                  <a:pt x="297" y="330"/>
                </a:moveTo>
                <a:lnTo>
                  <a:pt x="289" y="353"/>
                </a:lnTo>
                <a:lnTo>
                  <a:pt x="281" y="374"/>
                </a:lnTo>
                <a:lnTo>
                  <a:pt x="270" y="390"/>
                </a:lnTo>
                <a:lnTo>
                  <a:pt x="296" y="380"/>
                </a:lnTo>
                <a:lnTo>
                  <a:pt x="320" y="366"/>
                </a:lnTo>
                <a:lnTo>
                  <a:pt x="342" y="350"/>
                </a:lnTo>
                <a:lnTo>
                  <a:pt x="319" y="339"/>
                </a:lnTo>
                <a:lnTo>
                  <a:pt x="297" y="330"/>
                </a:lnTo>
                <a:close/>
                <a:moveTo>
                  <a:pt x="147" y="329"/>
                </a:moveTo>
                <a:lnTo>
                  <a:pt x="120" y="337"/>
                </a:lnTo>
                <a:lnTo>
                  <a:pt x="98" y="344"/>
                </a:lnTo>
                <a:lnTo>
                  <a:pt x="121" y="364"/>
                </a:lnTo>
                <a:lnTo>
                  <a:pt x="146" y="379"/>
                </a:lnTo>
                <a:lnTo>
                  <a:pt x="175" y="390"/>
                </a:lnTo>
                <a:lnTo>
                  <a:pt x="165" y="373"/>
                </a:lnTo>
                <a:lnTo>
                  <a:pt x="155" y="352"/>
                </a:lnTo>
                <a:lnTo>
                  <a:pt x="147" y="329"/>
                </a:lnTo>
                <a:close/>
                <a:moveTo>
                  <a:pt x="238" y="320"/>
                </a:moveTo>
                <a:lnTo>
                  <a:pt x="203" y="320"/>
                </a:lnTo>
                <a:lnTo>
                  <a:pt x="171" y="324"/>
                </a:lnTo>
                <a:lnTo>
                  <a:pt x="180" y="349"/>
                </a:lnTo>
                <a:lnTo>
                  <a:pt x="190" y="368"/>
                </a:lnTo>
                <a:lnTo>
                  <a:pt x="200" y="384"/>
                </a:lnTo>
                <a:lnTo>
                  <a:pt x="212" y="392"/>
                </a:lnTo>
                <a:lnTo>
                  <a:pt x="223" y="396"/>
                </a:lnTo>
                <a:lnTo>
                  <a:pt x="234" y="392"/>
                </a:lnTo>
                <a:lnTo>
                  <a:pt x="245" y="384"/>
                </a:lnTo>
                <a:lnTo>
                  <a:pt x="255" y="368"/>
                </a:lnTo>
                <a:lnTo>
                  <a:pt x="265" y="349"/>
                </a:lnTo>
                <a:lnTo>
                  <a:pt x="273" y="325"/>
                </a:lnTo>
                <a:lnTo>
                  <a:pt x="238" y="320"/>
                </a:lnTo>
                <a:close/>
                <a:moveTo>
                  <a:pt x="310" y="232"/>
                </a:moveTo>
                <a:lnTo>
                  <a:pt x="309" y="254"/>
                </a:lnTo>
                <a:lnTo>
                  <a:pt x="308" y="272"/>
                </a:lnTo>
                <a:lnTo>
                  <a:pt x="306" y="290"/>
                </a:lnTo>
                <a:lnTo>
                  <a:pt x="302" y="306"/>
                </a:lnTo>
                <a:lnTo>
                  <a:pt x="331" y="316"/>
                </a:lnTo>
                <a:lnTo>
                  <a:pt x="358" y="330"/>
                </a:lnTo>
                <a:lnTo>
                  <a:pt x="373" y="308"/>
                </a:lnTo>
                <a:lnTo>
                  <a:pt x="385" y="285"/>
                </a:lnTo>
                <a:lnTo>
                  <a:pt x="393" y="260"/>
                </a:lnTo>
                <a:lnTo>
                  <a:pt x="396" y="232"/>
                </a:lnTo>
                <a:lnTo>
                  <a:pt x="310" y="232"/>
                </a:lnTo>
                <a:close/>
                <a:moveTo>
                  <a:pt x="159" y="232"/>
                </a:moveTo>
                <a:lnTo>
                  <a:pt x="162" y="267"/>
                </a:lnTo>
                <a:lnTo>
                  <a:pt x="166" y="299"/>
                </a:lnTo>
                <a:lnTo>
                  <a:pt x="201" y="295"/>
                </a:lnTo>
                <a:lnTo>
                  <a:pt x="239" y="295"/>
                </a:lnTo>
                <a:lnTo>
                  <a:pt x="278" y="301"/>
                </a:lnTo>
                <a:lnTo>
                  <a:pt x="284" y="268"/>
                </a:lnTo>
                <a:lnTo>
                  <a:pt x="286" y="232"/>
                </a:lnTo>
                <a:lnTo>
                  <a:pt x="159" y="232"/>
                </a:lnTo>
                <a:close/>
                <a:moveTo>
                  <a:pt x="48" y="232"/>
                </a:moveTo>
                <a:lnTo>
                  <a:pt x="50" y="255"/>
                </a:lnTo>
                <a:lnTo>
                  <a:pt x="56" y="275"/>
                </a:lnTo>
                <a:lnTo>
                  <a:pt x="62" y="292"/>
                </a:lnTo>
                <a:lnTo>
                  <a:pt x="71" y="308"/>
                </a:lnTo>
                <a:lnTo>
                  <a:pt x="82" y="324"/>
                </a:lnTo>
                <a:lnTo>
                  <a:pt x="98" y="317"/>
                </a:lnTo>
                <a:lnTo>
                  <a:pt x="119" y="311"/>
                </a:lnTo>
                <a:lnTo>
                  <a:pt x="142" y="304"/>
                </a:lnTo>
                <a:lnTo>
                  <a:pt x="139" y="281"/>
                </a:lnTo>
                <a:lnTo>
                  <a:pt x="137" y="257"/>
                </a:lnTo>
                <a:lnTo>
                  <a:pt x="135" y="232"/>
                </a:lnTo>
                <a:lnTo>
                  <a:pt x="48" y="232"/>
                </a:lnTo>
                <a:close/>
                <a:moveTo>
                  <a:pt x="278" y="141"/>
                </a:moveTo>
                <a:lnTo>
                  <a:pt x="250" y="146"/>
                </a:lnTo>
                <a:lnTo>
                  <a:pt x="223" y="148"/>
                </a:lnTo>
                <a:lnTo>
                  <a:pt x="193" y="146"/>
                </a:lnTo>
                <a:lnTo>
                  <a:pt x="166" y="143"/>
                </a:lnTo>
                <a:lnTo>
                  <a:pt x="162" y="173"/>
                </a:lnTo>
                <a:lnTo>
                  <a:pt x="159" y="208"/>
                </a:lnTo>
                <a:lnTo>
                  <a:pt x="286" y="208"/>
                </a:lnTo>
                <a:lnTo>
                  <a:pt x="284" y="173"/>
                </a:lnTo>
                <a:lnTo>
                  <a:pt x="278" y="141"/>
                </a:lnTo>
                <a:close/>
                <a:moveTo>
                  <a:pt x="82" y="117"/>
                </a:moveTo>
                <a:lnTo>
                  <a:pt x="69" y="138"/>
                </a:lnTo>
                <a:lnTo>
                  <a:pt x="59" y="160"/>
                </a:lnTo>
                <a:lnTo>
                  <a:pt x="51" y="184"/>
                </a:lnTo>
                <a:lnTo>
                  <a:pt x="48" y="208"/>
                </a:lnTo>
                <a:lnTo>
                  <a:pt x="135" y="208"/>
                </a:lnTo>
                <a:lnTo>
                  <a:pt x="138" y="172"/>
                </a:lnTo>
                <a:lnTo>
                  <a:pt x="143" y="137"/>
                </a:lnTo>
                <a:lnTo>
                  <a:pt x="119" y="131"/>
                </a:lnTo>
                <a:lnTo>
                  <a:pt x="99" y="124"/>
                </a:lnTo>
                <a:lnTo>
                  <a:pt x="82" y="117"/>
                </a:lnTo>
                <a:close/>
                <a:moveTo>
                  <a:pt x="358" y="111"/>
                </a:moveTo>
                <a:lnTo>
                  <a:pt x="331" y="125"/>
                </a:lnTo>
                <a:lnTo>
                  <a:pt x="302" y="136"/>
                </a:lnTo>
                <a:lnTo>
                  <a:pt x="308" y="171"/>
                </a:lnTo>
                <a:lnTo>
                  <a:pt x="310" y="208"/>
                </a:lnTo>
                <a:lnTo>
                  <a:pt x="396" y="208"/>
                </a:lnTo>
                <a:lnTo>
                  <a:pt x="393" y="183"/>
                </a:lnTo>
                <a:lnTo>
                  <a:pt x="385" y="158"/>
                </a:lnTo>
                <a:lnTo>
                  <a:pt x="373" y="133"/>
                </a:lnTo>
                <a:lnTo>
                  <a:pt x="358" y="111"/>
                </a:lnTo>
                <a:close/>
                <a:moveTo>
                  <a:pt x="270" y="54"/>
                </a:moveTo>
                <a:lnTo>
                  <a:pt x="281" y="71"/>
                </a:lnTo>
                <a:lnTo>
                  <a:pt x="289" y="90"/>
                </a:lnTo>
                <a:lnTo>
                  <a:pt x="297" y="113"/>
                </a:lnTo>
                <a:lnTo>
                  <a:pt x="319" y="105"/>
                </a:lnTo>
                <a:lnTo>
                  <a:pt x="342" y="95"/>
                </a:lnTo>
                <a:lnTo>
                  <a:pt x="320" y="77"/>
                </a:lnTo>
                <a:lnTo>
                  <a:pt x="296" y="64"/>
                </a:lnTo>
                <a:lnTo>
                  <a:pt x="270" y="54"/>
                </a:lnTo>
                <a:close/>
                <a:moveTo>
                  <a:pt x="175" y="54"/>
                </a:moveTo>
                <a:lnTo>
                  <a:pt x="146" y="65"/>
                </a:lnTo>
                <a:lnTo>
                  <a:pt x="121" y="80"/>
                </a:lnTo>
                <a:lnTo>
                  <a:pt x="98" y="99"/>
                </a:lnTo>
                <a:lnTo>
                  <a:pt x="121" y="108"/>
                </a:lnTo>
                <a:lnTo>
                  <a:pt x="149" y="115"/>
                </a:lnTo>
                <a:lnTo>
                  <a:pt x="155" y="91"/>
                </a:lnTo>
                <a:lnTo>
                  <a:pt x="165" y="72"/>
                </a:lnTo>
                <a:lnTo>
                  <a:pt x="175" y="54"/>
                </a:lnTo>
                <a:close/>
                <a:moveTo>
                  <a:pt x="223" y="49"/>
                </a:moveTo>
                <a:lnTo>
                  <a:pt x="212" y="52"/>
                </a:lnTo>
                <a:lnTo>
                  <a:pt x="200" y="61"/>
                </a:lnTo>
                <a:lnTo>
                  <a:pt x="190" y="75"/>
                </a:lnTo>
                <a:lnTo>
                  <a:pt x="180" y="96"/>
                </a:lnTo>
                <a:lnTo>
                  <a:pt x="171" y="120"/>
                </a:lnTo>
                <a:lnTo>
                  <a:pt x="203" y="124"/>
                </a:lnTo>
                <a:lnTo>
                  <a:pt x="238" y="124"/>
                </a:lnTo>
                <a:lnTo>
                  <a:pt x="273" y="120"/>
                </a:lnTo>
                <a:lnTo>
                  <a:pt x="265" y="95"/>
                </a:lnTo>
                <a:lnTo>
                  <a:pt x="255" y="75"/>
                </a:lnTo>
                <a:lnTo>
                  <a:pt x="245" y="61"/>
                </a:lnTo>
                <a:lnTo>
                  <a:pt x="234" y="52"/>
                </a:lnTo>
                <a:lnTo>
                  <a:pt x="223" y="49"/>
                </a:lnTo>
                <a:close/>
                <a:moveTo>
                  <a:pt x="223" y="0"/>
                </a:moveTo>
                <a:lnTo>
                  <a:pt x="259" y="3"/>
                </a:lnTo>
                <a:lnTo>
                  <a:pt x="293" y="11"/>
                </a:lnTo>
                <a:lnTo>
                  <a:pt x="325" y="25"/>
                </a:lnTo>
                <a:lnTo>
                  <a:pt x="354" y="42"/>
                </a:lnTo>
                <a:lnTo>
                  <a:pt x="380" y="65"/>
                </a:lnTo>
                <a:lnTo>
                  <a:pt x="402" y="90"/>
                </a:lnTo>
                <a:lnTo>
                  <a:pt x="420" y="120"/>
                </a:lnTo>
                <a:lnTo>
                  <a:pt x="433" y="151"/>
                </a:lnTo>
                <a:lnTo>
                  <a:pt x="442" y="186"/>
                </a:lnTo>
                <a:lnTo>
                  <a:pt x="445" y="222"/>
                </a:lnTo>
                <a:lnTo>
                  <a:pt x="442" y="258"/>
                </a:lnTo>
                <a:lnTo>
                  <a:pt x="433" y="292"/>
                </a:lnTo>
                <a:lnTo>
                  <a:pt x="420" y="325"/>
                </a:lnTo>
                <a:lnTo>
                  <a:pt x="402" y="353"/>
                </a:lnTo>
                <a:lnTo>
                  <a:pt x="380" y="379"/>
                </a:lnTo>
                <a:lnTo>
                  <a:pt x="354" y="402"/>
                </a:lnTo>
                <a:lnTo>
                  <a:pt x="325" y="420"/>
                </a:lnTo>
                <a:lnTo>
                  <a:pt x="293" y="434"/>
                </a:lnTo>
                <a:lnTo>
                  <a:pt x="259" y="441"/>
                </a:lnTo>
                <a:lnTo>
                  <a:pt x="223" y="445"/>
                </a:lnTo>
                <a:lnTo>
                  <a:pt x="187" y="441"/>
                </a:lnTo>
                <a:lnTo>
                  <a:pt x="152" y="434"/>
                </a:lnTo>
                <a:lnTo>
                  <a:pt x="120" y="420"/>
                </a:lnTo>
                <a:lnTo>
                  <a:pt x="91" y="402"/>
                </a:lnTo>
                <a:lnTo>
                  <a:pt x="66" y="379"/>
                </a:lnTo>
                <a:lnTo>
                  <a:pt x="43" y="353"/>
                </a:lnTo>
                <a:lnTo>
                  <a:pt x="25" y="325"/>
                </a:lnTo>
                <a:lnTo>
                  <a:pt x="11" y="292"/>
                </a:lnTo>
                <a:lnTo>
                  <a:pt x="2" y="258"/>
                </a:lnTo>
                <a:lnTo>
                  <a:pt x="0" y="222"/>
                </a:lnTo>
                <a:lnTo>
                  <a:pt x="2" y="186"/>
                </a:lnTo>
                <a:lnTo>
                  <a:pt x="11" y="151"/>
                </a:lnTo>
                <a:lnTo>
                  <a:pt x="25" y="120"/>
                </a:lnTo>
                <a:lnTo>
                  <a:pt x="43" y="90"/>
                </a:lnTo>
                <a:lnTo>
                  <a:pt x="66" y="65"/>
                </a:lnTo>
                <a:lnTo>
                  <a:pt x="91" y="42"/>
                </a:lnTo>
                <a:lnTo>
                  <a:pt x="120" y="25"/>
                </a:lnTo>
                <a:lnTo>
                  <a:pt x="152" y="11"/>
                </a:lnTo>
                <a:lnTo>
                  <a:pt x="187" y="3"/>
                </a:lnTo>
                <a:lnTo>
                  <a:pt x="223" y="0"/>
                </a:ln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noProof="0"/>
          </a:p>
        </p:txBody>
      </p:sp>
      <p:grpSp>
        <p:nvGrpSpPr>
          <p:cNvPr id="120" name="Knop uitleg"/>
          <p:cNvGrpSpPr/>
          <p:nvPr userDrawn="1"/>
        </p:nvGrpSpPr>
        <p:grpSpPr>
          <a:xfrm>
            <a:off x="9508901" y="2860359"/>
            <a:ext cx="1947767" cy="2037397"/>
            <a:chOff x="9275416" y="2755352"/>
            <a:chExt cx="1944216" cy="2037397"/>
          </a:xfrm>
        </p:grpSpPr>
        <p:sp>
          <p:nvSpPr>
            <p:cNvPr id="43" name="Rechthoek: afgeronde hoeken 42"/>
            <p:cNvSpPr/>
            <p:nvPr userDrawn="1"/>
          </p:nvSpPr>
          <p:spPr>
            <a:xfrm>
              <a:off x="9275416" y="2755352"/>
              <a:ext cx="1944216" cy="2037397"/>
            </a:xfrm>
            <a:prstGeom prst="roundRect">
              <a:avLst>
                <a:gd name="adj" fmla="val 3052"/>
              </a:avLst>
            </a:prstGeom>
            <a:solidFill>
              <a:srgbClr val="FF7800"/>
            </a:solidFill>
            <a:ln>
              <a:noFill/>
            </a:ln>
            <a:effectLst>
              <a:outerShdw dist="50800" dir="2700000" algn="tl" rotWithShape="0">
                <a:srgbClr val="76717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grpSp>
          <p:nvGrpSpPr>
            <p:cNvPr id="42" name="Groep 41"/>
            <p:cNvGrpSpPr/>
            <p:nvPr userDrawn="1"/>
          </p:nvGrpSpPr>
          <p:grpSpPr>
            <a:xfrm>
              <a:off x="9434682" y="3006335"/>
              <a:ext cx="1625685" cy="1701927"/>
              <a:chOff x="9434682" y="3006335"/>
              <a:chExt cx="1625685" cy="1701927"/>
            </a:xfrm>
          </p:grpSpPr>
          <p:sp>
            <p:nvSpPr>
              <p:cNvPr id="36" name="Ovaal 35"/>
              <p:cNvSpPr/>
              <p:nvPr userDrawn="1"/>
            </p:nvSpPr>
            <p:spPr>
              <a:xfrm>
                <a:off x="9815476" y="3006335"/>
                <a:ext cx="864096" cy="8640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H2">
                <a:hlinkClick r:id="" action="ppaction://noaction"/>
              </p:cNvPr>
              <p:cNvSpPr txBox="1"/>
              <p:nvPr userDrawn="1"/>
            </p:nvSpPr>
            <p:spPr>
              <a:xfrm>
                <a:off x="9434682" y="3998106"/>
                <a:ext cx="1625685" cy="710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21751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200" kern="1200" noProof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Open this slide in the slideshow and click on the preferred YouTube-link</a:t>
                </a:r>
                <a:endParaRPr lang="en-US" sz="1000" kern="1200" noProof="0">
                  <a:solidFill>
                    <a:srgbClr val="FFFFFF"/>
                  </a:solidFill>
                  <a:latin typeface="Oswald" panose="02000503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17" name="Groep 116"/>
              <p:cNvGrpSpPr>
                <a:grpSpLocks noChangeAspect="1"/>
              </p:cNvGrpSpPr>
              <p:nvPr userDrawn="1"/>
            </p:nvGrpSpPr>
            <p:grpSpPr>
              <a:xfrm>
                <a:off x="10139574" y="3193941"/>
                <a:ext cx="215900" cy="464820"/>
                <a:chOff x="9836152" y="1052862"/>
                <a:chExt cx="269875" cy="581025"/>
              </a:xfrm>
              <a:solidFill>
                <a:schemeClr val="bg1"/>
              </a:solidFill>
            </p:grpSpPr>
            <p:sp>
              <p:nvSpPr>
                <p:cNvPr id="118" name="Freeform 300"/>
                <p:cNvSpPr>
                  <a:spLocks/>
                </p:cNvSpPr>
                <p:nvPr/>
              </p:nvSpPr>
              <p:spPr bwMode="auto">
                <a:xfrm>
                  <a:off x="9836152" y="1219549"/>
                  <a:ext cx="269875" cy="414338"/>
                </a:xfrm>
                <a:custGeom>
                  <a:avLst/>
                  <a:gdLst>
                    <a:gd name="T0" fmla="*/ 54 w 170"/>
                    <a:gd name="T1" fmla="*/ 0 h 261"/>
                    <a:gd name="T2" fmla="*/ 77 w 170"/>
                    <a:gd name="T3" fmla="*/ 0 h 261"/>
                    <a:gd name="T4" fmla="*/ 77 w 170"/>
                    <a:gd name="T5" fmla="*/ 67 h 261"/>
                    <a:gd name="T6" fmla="*/ 77 w 170"/>
                    <a:gd name="T7" fmla="*/ 73 h 261"/>
                    <a:gd name="T8" fmla="*/ 79 w 170"/>
                    <a:gd name="T9" fmla="*/ 75 h 261"/>
                    <a:gd name="T10" fmla="*/ 85 w 170"/>
                    <a:gd name="T11" fmla="*/ 75 h 261"/>
                    <a:gd name="T12" fmla="*/ 87 w 170"/>
                    <a:gd name="T13" fmla="*/ 75 h 261"/>
                    <a:gd name="T14" fmla="*/ 92 w 170"/>
                    <a:gd name="T15" fmla="*/ 73 h 261"/>
                    <a:gd name="T16" fmla="*/ 92 w 170"/>
                    <a:gd name="T17" fmla="*/ 67 h 261"/>
                    <a:gd name="T18" fmla="*/ 92 w 170"/>
                    <a:gd name="T19" fmla="*/ 0 h 261"/>
                    <a:gd name="T20" fmla="*/ 116 w 170"/>
                    <a:gd name="T21" fmla="*/ 0 h 261"/>
                    <a:gd name="T22" fmla="*/ 136 w 170"/>
                    <a:gd name="T23" fmla="*/ 8 h 261"/>
                    <a:gd name="T24" fmla="*/ 154 w 170"/>
                    <a:gd name="T25" fmla="*/ 21 h 261"/>
                    <a:gd name="T26" fmla="*/ 165 w 170"/>
                    <a:gd name="T27" fmla="*/ 42 h 261"/>
                    <a:gd name="T28" fmla="*/ 170 w 170"/>
                    <a:gd name="T29" fmla="*/ 65 h 261"/>
                    <a:gd name="T30" fmla="*/ 170 w 170"/>
                    <a:gd name="T31" fmla="*/ 160 h 261"/>
                    <a:gd name="T32" fmla="*/ 167 w 170"/>
                    <a:gd name="T33" fmla="*/ 181 h 261"/>
                    <a:gd name="T34" fmla="*/ 159 w 170"/>
                    <a:gd name="T35" fmla="*/ 204 h 261"/>
                    <a:gd name="T36" fmla="*/ 149 w 170"/>
                    <a:gd name="T37" fmla="*/ 225 h 261"/>
                    <a:gd name="T38" fmla="*/ 134 w 170"/>
                    <a:gd name="T39" fmla="*/ 245 h 261"/>
                    <a:gd name="T40" fmla="*/ 110 w 170"/>
                    <a:gd name="T41" fmla="*/ 258 h 261"/>
                    <a:gd name="T42" fmla="*/ 85 w 170"/>
                    <a:gd name="T43" fmla="*/ 261 h 261"/>
                    <a:gd name="T44" fmla="*/ 59 w 170"/>
                    <a:gd name="T45" fmla="*/ 258 h 261"/>
                    <a:gd name="T46" fmla="*/ 36 w 170"/>
                    <a:gd name="T47" fmla="*/ 245 h 261"/>
                    <a:gd name="T48" fmla="*/ 20 w 170"/>
                    <a:gd name="T49" fmla="*/ 225 h 261"/>
                    <a:gd name="T50" fmla="*/ 7 w 170"/>
                    <a:gd name="T51" fmla="*/ 204 h 261"/>
                    <a:gd name="T52" fmla="*/ 2 w 170"/>
                    <a:gd name="T53" fmla="*/ 181 h 261"/>
                    <a:gd name="T54" fmla="*/ 0 w 170"/>
                    <a:gd name="T55" fmla="*/ 160 h 261"/>
                    <a:gd name="T56" fmla="*/ 0 w 170"/>
                    <a:gd name="T57" fmla="*/ 65 h 261"/>
                    <a:gd name="T58" fmla="*/ 5 w 170"/>
                    <a:gd name="T59" fmla="*/ 42 h 261"/>
                    <a:gd name="T60" fmla="*/ 15 w 170"/>
                    <a:gd name="T61" fmla="*/ 21 h 261"/>
                    <a:gd name="T62" fmla="*/ 33 w 170"/>
                    <a:gd name="T63" fmla="*/ 8 h 261"/>
                    <a:gd name="T64" fmla="*/ 54 w 170"/>
                    <a:gd name="T65" fmla="*/ 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0" h="261">
                      <a:moveTo>
                        <a:pt x="54" y="0"/>
                      </a:moveTo>
                      <a:lnTo>
                        <a:pt x="77" y="0"/>
                      </a:lnTo>
                      <a:lnTo>
                        <a:pt x="77" y="67"/>
                      </a:lnTo>
                      <a:lnTo>
                        <a:pt x="77" y="73"/>
                      </a:lnTo>
                      <a:lnTo>
                        <a:pt x="79" y="75"/>
                      </a:lnTo>
                      <a:lnTo>
                        <a:pt x="85" y="75"/>
                      </a:lnTo>
                      <a:lnTo>
                        <a:pt x="87" y="75"/>
                      </a:lnTo>
                      <a:lnTo>
                        <a:pt x="92" y="73"/>
                      </a:lnTo>
                      <a:lnTo>
                        <a:pt x="92" y="67"/>
                      </a:lnTo>
                      <a:lnTo>
                        <a:pt x="92" y="0"/>
                      </a:lnTo>
                      <a:lnTo>
                        <a:pt x="116" y="0"/>
                      </a:lnTo>
                      <a:lnTo>
                        <a:pt x="136" y="8"/>
                      </a:lnTo>
                      <a:lnTo>
                        <a:pt x="154" y="21"/>
                      </a:lnTo>
                      <a:lnTo>
                        <a:pt x="165" y="42"/>
                      </a:lnTo>
                      <a:lnTo>
                        <a:pt x="170" y="65"/>
                      </a:lnTo>
                      <a:lnTo>
                        <a:pt x="170" y="160"/>
                      </a:lnTo>
                      <a:lnTo>
                        <a:pt x="167" y="181"/>
                      </a:lnTo>
                      <a:lnTo>
                        <a:pt x="159" y="204"/>
                      </a:lnTo>
                      <a:lnTo>
                        <a:pt x="149" y="225"/>
                      </a:lnTo>
                      <a:lnTo>
                        <a:pt x="134" y="245"/>
                      </a:lnTo>
                      <a:lnTo>
                        <a:pt x="110" y="258"/>
                      </a:lnTo>
                      <a:lnTo>
                        <a:pt x="85" y="261"/>
                      </a:lnTo>
                      <a:lnTo>
                        <a:pt x="59" y="258"/>
                      </a:lnTo>
                      <a:lnTo>
                        <a:pt x="36" y="245"/>
                      </a:lnTo>
                      <a:lnTo>
                        <a:pt x="20" y="225"/>
                      </a:lnTo>
                      <a:lnTo>
                        <a:pt x="7" y="204"/>
                      </a:lnTo>
                      <a:lnTo>
                        <a:pt x="2" y="181"/>
                      </a:lnTo>
                      <a:lnTo>
                        <a:pt x="0" y="160"/>
                      </a:lnTo>
                      <a:lnTo>
                        <a:pt x="0" y="65"/>
                      </a:lnTo>
                      <a:lnTo>
                        <a:pt x="5" y="42"/>
                      </a:lnTo>
                      <a:lnTo>
                        <a:pt x="15" y="21"/>
                      </a:lnTo>
                      <a:lnTo>
                        <a:pt x="33" y="8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noProof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9" name="Freeform 301"/>
                <p:cNvSpPr>
                  <a:spLocks/>
                </p:cNvSpPr>
                <p:nvPr/>
              </p:nvSpPr>
              <p:spPr bwMode="auto">
                <a:xfrm>
                  <a:off x="9864727" y="1052862"/>
                  <a:ext cx="122238" cy="163513"/>
                </a:xfrm>
                <a:custGeom>
                  <a:avLst/>
                  <a:gdLst>
                    <a:gd name="T0" fmla="*/ 15 w 77"/>
                    <a:gd name="T1" fmla="*/ 0 h 103"/>
                    <a:gd name="T2" fmla="*/ 18 w 77"/>
                    <a:gd name="T3" fmla="*/ 0 h 103"/>
                    <a:gd name="T4" fmla="*/ 23 w 77"/>
                    <a:gd name="T5" fmla="*/ 5 h 103"/>
                    <a:gd name="T6" fmla="*/ 23 w 77"/>
                    <a:gd name="T7" fmla="*/ 10 h 103"/>
                    <a:gd name="T8" fmla="*/ 23 w 77"/>
                    <a:gd name="T9" fmla="*/ 13 h 103"/>
                    <a:gd name="T10" fmla="*/ 23 w 77"/>
                    <a:gd name="T11" fmla="*/ 13 h 103"/>
                    <a:gd name="T12" fmla="*/ 23 w 77"/>
                    <a:gd name="T13" fmla="*/ 15 h 103"/>
                    <a:gd name="T14" fmla="*/ 23 w 77"/>
                    <a:gd name="T15" fmla="*/ 15 h 103"/>
                    <a:gd name="T16" fmla="*/ 20 w 77"/>
                    <a:gd name="T17" fmla="*/ 18 h 103"/>
                    <a:gd name="T18" fmla="*/ 20 w 77"/>
                    <a:gd name="T19" fmla="*/ 23 h 103"/>
                    <a:gd name="T20" fmla="*/ 18 w 77"/>
                    <a:gd name="T21" fmla="*/ 28 h 103"/>
                    <a:gd name="T22" fmla="*/ 20 w 77"/>
                    <a:gd name="T23" fmla="*/ 36 h 103"/>
                    <a:gd name="T24" fmla="*/ 23 w 77"/>
                    <a:gd name="T25" fmla="*/ 44 h 103"/>
                    <a:gd name="T26" fmla="*/ 28 w 77"/>
                    <a:gd name="T27" fmla="*/ 49 h 103"/>
                    <a:gd name="T28" fmla="*/ 33 w 77"/>
                    <a:gd name="T29" fmla="*/ 51 h 103"/>
                    <a:gd name="T30" fmla="*/ 43 w 77"/>
                    <a:gd name="T31" fmla="*/ 56 h 103"/>
                    <a:gd name="T32" fmla="*/ 54 w 77"/>
                    <a:gd name="T33" fmla="*/ 62 h 103"/>
                    <a:gd name="T34" fmla="*/ 61 w 77"/>
                    <a:gd name="T35" fmla="*/ 69 h 103"/>
                    <a:gd name="T36" fmla="*/ 67 w 77"/>
                    <a:gd name="T37" fmla="*/ 74 h 103"/>
                    <a:gd name="T38" fmla="*/ 72 w 77"/>
                    <a:gd name="T39" fmla="*/ 82 h 103"/>
                    <a:gd name="T40" fmla="*/ 74 w 77"/>
                    <a:gd name="T41" fmla="*/ 93 h 103"/>
                    <a:gd name="T42" fmla="*/ 77 w 77"/>
                    <a:gd name="T43" fmla="*/ 103 h 103"/>
                    <a:gd name="T44" fmla="*/ 56 w 77"/>
                    <a:gd name="T45" fmla="*/ 103 h 103"/>
                    <a:gd name="T46" fmla="*/ 54 w 77"/>
                    <a:gd name="T47" fmla="*/ 98 h 103"/>
                    <a:gd name="T48" fmla="*/ 51 w 77"/>
                    <a:gd name="T49" fmla="*/ 87 h 103"/>
                    <a:gd name="T50" fmla="*/ 46 w 77"/>
                    <a:gd name="T51" fmla="*/ 82 h 103"/>
                    <a:gd name="T52" fmla="*/ 43 w 77"/>
                    <a:gd name="T53" fmla="*/ 77 h 103"/>
                    <a:gd name="T54" fmla="*/ 36 w 77"/>
                    <a:gd name="T55" fmla="*/ 74 h 103"/>
                    <a:gd name="T56" fmla="*/ 23 w 77"/>
                    <a:gd name="T57" fmla="*/ 69 h 103"/>
                    <a:gd name="T58" fmla="*/ 15 w 77"/>
                    <a:gd name="T59" fmla="*/ 62 h 103"/>
                    <a:gd name="T60" fmla="*/ 7 w 77"/>
                    <a:gd name="T61" fmla="*/ 54 h 103"/>
                    <a:gd name="T62" fmla="*/ 2 w 77"/>
                    <a:gd name="T63" fmla="*/ 46 h 103"/>
                    <a:gd name="T64" fmla="*/ 0 w 77"/>
                    <a:gd name="T65" fmla="*/ 38 h 103"/>
                    <a:gd name="T66" fmla="*/ 0 w 77"/>
                    <a:gd name="T67" fmla="*/ 28 h 103"/>
                    <a:gd name="T68" fmla="*/ 0 w 77"/>
                    <a:gd name="T69" fmla="*/ 20 h 103"/>
                    <a:gd name="T70" fmla="*/ 2 w 77"/>
                    <a:gd name="T71" fmla="*/ 13 h 103"/>
                    <a:gd name="T72" fmla="*/ 5 w 77"/>
                    <a:gd name="T73" fmla="*/ 7 h 103"/>
                    <a:gd name="T74" fmla="*/ 5 w 77"/>
                    <a:gd name="T75" fmla="*/ 5 h 103"/>
                    <a:gd name="T76" fmla="*/ 5 w 77"/>
                    <a:gd name="T77" fmla="*/ 5 h 103"/>
                    <a:gd name="T78" fmla="*/ 10 w 77"/>
                    <a:gd name="T79" fmla="*/ 0 h 103"/>
                    <a:gd name="T80" fmla="*/ 15 w 77"/>
                    <a:gd name="T8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7" h="103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3" y="5"/>
                      </a:lnTo>
                      <a:lnTo>
                        <a:pt x="23" y="10"/>
                      </a:lnTo>
                      <a:lnTo>
                        <a:pt x="23" y="13"/>
                      </a:lnTo>
                      <a:lnTo>
                        <a:pt x="23" y="13"/>
                      </a:lnTo>
                      <a:lnTo>
                        <a:pt x="23" y="15"/>
                      </a:lnTo>
                      <a:lnTo>
                        <a:pt x="23" y="15"/>
                      </a:lnTo>
                      <a:lnTo>
                        <a:pt x="20" y="18"/>
                      </a:lnTo>
                      <a:lnTo>
                        <a:pt x="20" y="23"/>
                      </a:lnTo>
                      <a:lnTo>
                        <a:pt x="18" y="28"/>
                      </a:lnTo>
                      <a:lnTo>
                        <a:pt x="20" y="36"/>
                      </a:lnTo>
                      <a:lnTo>
                        <a:pt x="23" y="44"/>
                      </a:lnTo>
                      <a:lnTo>
                        <a:pt x="28" y="49"/>
                      </a:lnTo>
                      <a:lnTo>
                        <a:pt x="33" y="51"/>
                      </a:lnTo>
                      <a:lnTo>
                        <a:pt x="43" y="56"/>
                      </a:lnTo>
                      <a:lnTo>
                        <a:pt x="54" y="62"/>
                      </a:lnTo>
                      <a:lnTo>
                        <a:pt x="61" y="69"/>
                      </a:lnTo>
                      <a:lnTo>
                        <a:pt x="67" y="74"/>
                      </a:lnTo>
                      <a:lnTo>
                        <a:pt x="72" y="82"/>
                      </a:lnTo>
                      <a:lnTo>
                        <a:pt x="74" y="93"/>
                      </a:lnTo>
                      <a:lnTo>
                        <a:pt x="77" y="103"/>
                      </a:lnTo>
                      <a:lnTo>
                        <a:pt x="56" y="103"/>
                      </a:lnTo>
                      <a:lnTo>
                        <a:pt x="54" y="98"/>
                      </a:lnTo>
                      <a:lnTo>
                        <a:pt x="51" y="87"/>
                      </a:lnTo>
                      <a:lnTo>
                        <a:pt x="46" y="82"/>
                      </a:lnTo>
                      <a:lnTo>
                        <a:pt x="43" y="77"/>
                      </a:lnTo>
                      <a:lnTo>
                        <a:pt x="36" y="74"/>
                      </a:lnTo>
                      <a:lnTo>
                        <a:pt x="23" y="69"/>
                      </a:lnTo>
                      <a:lnTo>
                        <a:pt x="15" y="62"/>
                      </a:lnTo>
                      <a:lnTo>
                        <a:pt x="7" y="54"/>
                      </a:lnTo>
                      <a:lnTo>
                        <a:pt x="2" y="46"/>
                      </a:lnTo>
                      <a:lnTo>
                        <a:pt x="0" y="38"/>
                      </a:lnTo>
                      <a:lnTo>
                        <a:pt x="0" y="28"/>
                      </a:lnTo>
                      <a:lnTo>
                        <a:pt x="0" y="20"/>
                      </a:lnTo>
                      <a:lnTo>
                        <a:pt x="2" y="13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10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noProof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58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/>
          </a:p>
        </p:txBody>
      </p:sp>
      <p:cxnSp>
        <p:nvCxnSpPr>
          <p:cNvPr id="60" name="Rechte verbindingslijn 59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noProof="0">
              <a:solidFill>
                <a:prstClr val="black"/>
              </a:solidFill>
            </a:endParaRPr>
          </a:p>
        </p:txBody>
      </p:sp>
      <p:grpSp>
        <p:nvGrpSpPr>
          <p:cNvPr id="4" name="Groep 3"/>
          <p:cNvGrpSpPr/>
          <p:nvPr userDrawn="1"/>
        </p:nvGrpSpPr>
        <p:grpSpPr>
          <a:xfrm>
            <a:off x="1630522" y="2276771"/>
            <a:ext cx="758666" cy="226154"/>
            <a:chOff x="1607118" y="2276771"/>
            <a:chExt cx="757283" cy="226154"/>
          </a:xfrm>
        </p:grpSpPr>
        <p:grpSp>
          <p:nvGrpSpPr>
            <p:cNvPr id="71" name="Groep 70"/>
            <p:cNvGrpSpPr/>
            <p:nvPr userDrawn="1"/>
          </p:nvGrpSpPr>
          <p:grpSpPr>
            <a:xfrm>
              <a:off x="2077148" y="2276771"/>
              <a:ext cx="287253" cy="226154"/>
              <a:chOff x="-3310843" y="700986"/>
              <a:chExt cx="182598" cy="143759"/>
            </a:xfrm>
          </p:grpSpPr>
          <p:grpSp>
            <p:nvGrpSpPr>
              <p:cNvPr id="160" name="Groep 159"/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4" name="Rechte verbindingslijn 163"/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5" name="Rechte verbindingslijn 164"/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6" name="Rechte verbindingslijn 165"/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7" name="Rechte verbindingslijn 166"/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8" name="Rechte verbindingslijn 167"/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61" name="Groep 160"/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2" name="Rechthoek 161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Pijl: punthaak 162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4" name="Groep 73"/>
            <p:cNvGrpSpPr/>
            <p:nvPr userDrawn="1"/>
          </p:nvGrpSpPr>
          <p:grpSpPr>
            <a:xfrm>
              <a:off x="1607118" y="2276771"/>
              <a:ext cx="287253" cy="226154"/>
              <a:chOff x="-3634116" y="700986"/>
              <a:chExt cx="182598" cy="143759"/>
            </a:xfrm>
          </p:grpSpPr>
          <p:grpSp>
            <p:nvGrpSpPr>
              <p:cNvPr id="151" name="Groep 150"/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5" name="Rechte verbindingslijn 154"/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6" name="Rechte verbindingslijn 155"/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7" name="Rechte verbindingslijn 156"/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8" name="Rechte verbindingslijn 157"/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9" name="Rechte verbindingslijn 158"/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52" name="Groep 151"/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3" name="Rechthoek 152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Pijl: punthaak 153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9" name="Groep 178"/>
          <p:cNvGrpSpPr/>
          <p:nvPr userDrawn="1"/>
        </p:nvGrpSpPr>
        <p:grpSpPr>
          <a:xfrm>
            <a:off x="4573974" y="2179391"/>
            <a:ext cx="369155" cy="398538"/>
            <a:chOff x="14466489" y="1001522"/>
            <a:chExt cx="290627" cy="314333"/>
          </a:xfrm>
        </p:grpSpPr>
        <p:sp>
          <p:nvSpPr>
            <p:cNvPr id="200" name="Rechthoek 199"/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Ovaal 200"/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202" name="Vrije vorm: vorm 201"/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203" name="Rechthoek: afgeronde hoeken 202"/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4" name="Rechte verbindingslijn 203"/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Rechte verbindingslijn 204"/>
            <p:cNvCxnSpPr>
              <a:cxnSpLocks/>
              <a:stCxn id="203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8" name="HYPERLINKS"/>
          <p:cNvGrpSpPr/>
          <p:nvPr userDrawn="1"/>
        </p:nvGrpSpPr>
        <p:grpSpPr>
          <a:xfrm>
            <a:off x="674999" y="1599166"/>
            <a:ext cx="8081505" cy="4559785"/>
            <a:chOff x="673768" y="1599165"/>
            <a:chExt cx="8066773" cy="4559785"/>
          </a:xfrm>
        </p:grpSpPr>
        <p:sp>
          <p:nvSpPr>
            <p:cNvPr id="121" name="HYPERLINK">
              <a:hlinkClick r:id="rId2"/>
            </p:cNvPr>
            <p:cNvSpPr/>
            <p:nvPr userDrawn="1"/>
          </p:nvSpPr>
          <p:spPr>
            <a:xfrm>
              <a:off x="673768" y="1599165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3" name="HYPERLINK">
              <a:hlinkClick r:id="rId3"/>
            </p:cNvPr>
            <p:cNvSpPr/>
            <p:nvPr userDrawn="1"/>
          </p:nvSpPr>
          <p:spPr>
            <a:xfrm>
              <a:off x="3465094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4" name="HYPERLINK">
              <a:hlinkClick r:id="rId4"/>
            </p:cNvPr>
            <p:cNvSpPr/>
            <p:nvPr userDrawn="1"/>
          </p:nvSpPr>
          <p:spPr>
            <a:xfrm>
              <a:off x="6148301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5" name="HYPERLINK">
              <a:hlinkClick r:id="rId5"/>
            </p:cNvPr>
            <p:cNvSpPr/>
            <p:nvPr userDrawn="1"/>
          </p:nvSpPr>
          <p:spPr>
            <a:xfrm>
              <a:off x="673768" y="3932073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6" name="HYPERLINK">
              <a:hlinkClick r:id="rId6"/>
            </p:cNvPr>
            <p:cNvSpPr/>
            <p:nvPr userDrawn="1"/>
          </p:nvSpPr>
          <p:spPr>
            <a:xfrm>
              <a:off x="3454453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7" name="HYPERLINK">
              <a:hlinkClick r:id="rId7"/>
            </p:cNvPr>
            <p:cNvSpPr/>
            <p:nvPr userDrawn="1"/>
          </p:nvSpPr>
          <p:spPr>
            <a:xfrm>
              <a:off x="6149692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 slide: Pas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hoek 5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400" noProof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Instruction slide: Paste slide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1800" noProof="0">
                <a:solidFill>
                  <a:srgbClr val="0096A5"/>
                </a:solidFill>
                <a:latin typeface="Oswald" panose="02000503000000000000" pitchFamily="2" charset="0"/>
              </a:rPr>
              <a:t>Before you start…</a:t>
            </a:r>
          </a:p>
        </p:txBody>
      </p:sp>
      <p:grpSp>
        <p:nvGrpSpPr>
          <p:cNvPr id="63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64" name="Rechthoek 63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5" name="Rechthoek 64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6" name="Rechthoek 65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7" name="Rechthoek 66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8" name="Rechthoek 67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9" name="Rechthoek 68"/>
            <p:cNvSpPr/>
            <p:nvPr userDrawn="1"/>
          </p:nvSpPr>
          <p:spPr>
            <a:xfrm rot="5400000">
              <a:off x="760320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1" name="Rechthoek 70"/>
            <p:cNvSpPr/>
            <p:nvPr userDrawn="1"/>
          </p:nvSpPr>
          <p:spPr>
            <a:xfrm>
              <a:off x="0" y="4558336"/>
              <a:ext cx="12169774" cy="18023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4" name="Rechthoek 73"/>
            <p:cNvSpPr/>
            <p:nvPr userDrawn="1"/>
          </p:nvSpPr>
          <p:spPr>
            <a:xfrm rot="5400000">
              <a:off x="288408" y="5406273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5" name="Rechthoek 74"/>
            <p:cNvSpPr/>
            <p:nvPr userDrawn="1"/>
          </p:nvSpPr>
          <p:spPr>
            <a:xfrm rot="5400000">
              <a:off x="4146704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6" name="Rechthoek 75"/>
            <p:cNvSpPr/>
            <p:nvPr userDrawn="1"/>
          </p:nvSpPr>
          <p:spPr>
            <a:xfrm rot="5400000">
              <a:off x="4598789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0" name="Rechthoek 79"/>
            <p:cNvSpPr/>
            <p:nvPr userDrawn="1"/>
          </p:nvSpPr>
          <p:spPr>
            <a:xfrm rot="5400000">
              <a:off x="7990288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77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/>
          </a:p>
        </p:txBody>
      </p:sp>
      <p:cxnSp>
        <p:nvCxnSpPr>
          <p:cNvPr id="62" name="Rechte verbindingslijn 61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noProof="0">
              <a:solidFill>
                <a:prstClr val="black"/>
              </a:solidFill>
            </a:endParaRPr>
          </a:p>
        </p:txBody>
      </p:sp>
      <p:grpSp>
        <p:nvGrpSpPr>
          <p:cNvPr id="81" name="Groep 80">
            <a:extLst>
              <a:ext uri="{FF2B5EF4-FFF2-40B4-BE49-F238E27FC236}">
                <a16:creationId xmlns:a16="http://schemas.microsoft.com/office/drawing/2014/main" id="{E2908D3A-9DF0-44DF-9556-E02485334887}"/>
              </a:ext>
            </a:extLst>
          </p:cNvPr>
          <p:cNvGrpSpPr/>
          <p:nvPr userDrawn="1"/>
        </p:nvGrpSpPr>
        <p:grpSpPr>
          <a:xfrm>
            <a:off x="692151" y="1979427"/>
            <a:ext cx="10807637" cy="3437453"/>
            <a:chOff x="690889" y="1979426"/>
            <a:chExt cx="10787936" cy="3437453"/>
          </a:xfrm>
        </p:grpSpPr>
        <p:pic>
          <p:nvPicPr>
            <p:cNvPr id="83" name="Afbeelding 82">
              <a:extLst>
                <a:ext uri="{FF2B5EF4-FFF2-40B4-BE49-F238E27FC236}">
                  <a16:creationId xmlns:a16="http://schemas.microsoft.com/office/drawing/2014/main" id="{290D0208-C8A7-4164-B301-778916E404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381984" y="2928312"/>
              <a:ext cx="2757115" cy="1443177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84" name="Afbeelding 83">
              <a:extLst>
                <a:ext uri="{FF2B5EF4-FFF2-40B4-BE49-F238E27FC236}">
                  <a16:creationId xmlns:a16="http://schemas.microsoft.com/office/drawing/2014/main" id="{CE0FD7EA-3B45-475D-9DA1-AC6716863D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28720" y="2922054"/>
              <a:ext cx="2760606" cy="1443633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85" name="Afbeelding 84">
              <a:extLst>
                <a:ext uri="{FF2B5EF4-FFF2-40B4-BE49-F238E27FC236}">
                  <a16:creationId xmlns:a16="http://schemas.microsoft.com/office/drawing/2014/main" id="{D3479B5F-5CA8-4581-A39F-381FA5EF5A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0889" y="2942759"/>
              <a:ext cx="2735216" cy="1429545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10258519-E845-482C-B24C-A4B79337DC7E}"/>
                </a:ext>
              </a:extLst>
            </p:cNvPr>
            <p:cNvGrpSpPr/>
            <p:nvPr userDrawn="1"/>
          </p:nvGrpSpPr>
          <p:grpSpPr>
            <a:xfrm>
              <a:off x="691258" y="1979426"/>
              <a:ext cx="10787567" cy="3437453"/>
              <a:chOff x="435100" y="2165458"/>
              <a:chExt cx="10787567" cy="3437453"/>
            </a:xfrm>
          </p:grpSpPr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4F8B50C3-80E2-495E-9A59-6002C0400148}"/>
                  </a:ext>
                </a:extLst>
              </p:cNvPr>
              <p:cNvGrpSpPr/>
              <p:nvPr/>
            </p:nvGrpSpPr>
            <p:grpSpPr>
              <a:xfrm>
                <a:off x="689183" y="2317897"/>
                <a:ext cx="1819124" cy="1488559"/>
                <a:chOff x="1576217" y="1539637"/>
                <a:chExt cx="2497599" cy="2043743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82D9540F-EEB4-4B94-85FE-E6136CBBF2D2}"/>
                    </a:ext>
                  </a:extLst>
                </p:cNvPr>
                <p:cNvSpPr/>
                <p:nvPr/>
              </p:nvSpPr>
              <p:spPr>
                <a:xfrm>
                  <a:off x="1576217" y="2624542"/>
                  <a:ext cx="268099" cy="268101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rgbClr val="0096A5"/>
                  </a:solidFill>
                </a:ln>
                <a:effectLst>
                  <a:outerShdw dir="8100000" sx="105000" sy="105000" algn="tr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nl-NL" sz="1800">
                    <a:latin typeface="+mn-lt"/>
                  </a:endParaRPr>
                </a:p>
              </p:txBody>
            </p:sp>
            <p:cxnSp>
              <p:nvCxnSpPr>
                <p:cNvPr id="108" name="Rechte verbindingslijn 107">
                  <a:extLst>
                    <a:ext uri="{FF2B5EF4-FFF2-40B4-BE49-F238E27FC236}">
                      <a16:creationId xmlns:a16="http://schemas.microsoft.com/office/drawing/2014/main" id="{1A13E93F-1603-4EE5-A896-13876DCAD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10267" y="1539637"/>
                  <a:ext cx="2013194" cy="1093496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Rechte verbindingslijn 108">
                  <a:extLst>
                    <a:ext uri="{FF2B5EF4-FFF2-40B4-BE49-F238E27FC236}">
                      <a16:creationId xmlns:a16="http://schemas.microsoft.com/office/drawing/2014/main" id="{E5B74E78-C7C3-4D3B-B3EF-8D0A5F5A58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93333" y="2878667"/>
                  <a:ext cx="2380483" cy="704713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ep 87">
                <a:extLst>
                  <a:ext uri="{FF2B5EF4-FFF2-40B4-BE49-F238E27FC236}">
                    <a16:creationId xmlns:a16="http://schemas.microsoft.com/office/drawing/2014/main" id="{5DDB85FB-A8BE-416C-B966-0FC1063EBEE8}"/>
                  </a:ext>
                </a:extLst>
              </p:cNvPr>
              <p:cNvGrpSpPr/>
              <p:nvPr/>
            </p:nvGrpSpPr>
            <p:grpSpPr>
              <a:xfrm>
                <a:off x="4524700" y="3531339"/>
                <a:ext cx="135750" cy="135750"/>
                <a:chOff x="6569918" y="3240107"/>
                <a:chExt cx="430310" cy="430310"/>
              </a:xfrm>
            </p:grpSpPr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2DC826D-6ED0-4728-BECA-764EBA0824AE}"/>
                    </a:ext>
                  </a:extLst>
                </p:cNvPr>
                <p:cNvSpPr/>
                <p:nvPr/>
              </p:nvSpPr>
              <p:spPr>
                <a:xfrm>
                  <a:off x="6569918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  <p:sp>
              <p:nvSpPr>
                <p:cNvPr id="106" name="Vermenigvuldigen 49">
                  <a:extLst>
                    <a:ext uri="{FF2B5EF4-FFF2-40B4-BE49-F238E27FC236}">
                      <a16:creationId xmlns:a16="http://schemas.microsoft.com/office/drawing/2014/main" id="{0DAC118B-AC38-40A3-9113-35DFDBF94D29}"/>
                    </a:ext>
                  </a:extLst>
                </p:cNvPr>
                <p:cNvSpPr/>
                <p:nvPr/>
              </p:nvSpPr>
              <p:spPr>
                <a:xfrm>
                  <a:off x="6579279" y="3259665"/>
                  <a:ext cx="403927" cy="403927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</p:grpSp>
          <p:sp>
            <p:nvSpPr>
              <p:cNvPr id="89" name="Ovaal 88">
                <a:extLst>
                  <a:ext uri="{FF2B5EF4-FFF2-40B4-BE49-F238E27FC236}">
                    <a16:creationId xmlns:a16="http://schemas.microsoft.com/office/drawing/2014/main" id="{2C967F80-0D3D-4783-A2AF-9C3C795214CA}"/>
                  </a:ext>
                </a:extLst>
              </p:cNvPr>
              <p:cNvSpPr/>
              <p:nvPr/>
            </p:nvSpPr>
            <p:spPr>
              <a:xfrm>
                <a:off x="4498329" y="3511480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>
                  <a:latin typeface="+mn-lt"/>
                </a:endParaRP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682BAA7A-FD62-4DC5-B103-FC487CD2AE3E}"/>
                  </a:ext>
                </a:extLst>
              </p:cNvPr>
              <p:cNvCxnSpPr>
                <a:cxnSpLocks/>
                <a:stCxn id="100" idx="1"/>
              </p:cNvCxnSpPr>
              <p:nvPr/>
            </p:nvCxnSpPr>
            <p:spPr>
              <a:xfrm flipH="1">
                <a:off x="4592067" y="2411559"/>
                <a:ext cx="1394690" cy="997615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488E23F9-A932-4845-AB53-0B132135B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11117" y="3714750"/>
                <a:ext cx="1962150" cy="13335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D2699053-6FFA-47CC-95E0-7799C34C1AAF}"/>
                  </a:ext>
                </a:extLst>
              </p:cNvPr>
              <p:cNvSpPr/>
              <p:nvPr/>
            </p:nvSpPr>
            <p:spPr>
              <a:xfrm>
                <a:off x="43510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cap="all">
                    <a:solidFill>
                      <a:schemeClr val="bg1"/>
                    </a:solidFill>
                    <a:latin typeface="+mn-lt"/>
                  </a:rPr>
                  <a:t>A</a:t>
                </a:r>
                <a:endParaRPr lang="nl-NL" sz="1000" b="1" cap="all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3" name="Ovaal 92">
                <a:extLst>
                  <a:ext uri="{FF2B5EF4-FFF2-40B4-BE49-F238E27FC236}">
                    <a16:creationId xmlns:a16="http://schemas.microsoft.com/office/drawing/2014/main" id="{2B315664-E291-495D-9F00-151E322D4177}"/>
                  </a:ext>
                </a:extLst>
              </p:cNvPr>
              <p:cNvSpPr/>
              <p:nvPr/>
            </p:nvSpPr>
            <p:spPr>
              <a:xfrm>
                <a:off x="4273589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cap="all">
                    <a:solidFill>
                      <a:schemeClr val="bg1"/>
                    </a:solidFill>
                    <a:latin typeface="+mn-lt"/>
                  </a:rPr>
                  <a:t>B</a:t>
                </a:r>
                <a:endParaRPr lang="nl-NL" sz="1000" b="1" cap="all">
                  <a:solidFill>
                    <a:schemeClr val="bg1"/>
                  </a:solidFill>
                  <a:latin typeface="+mn-lt"/>
                </a:endParaRP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7724C77A-D4B8-49CF-BEA8-5D7496560C3C}"/>
                  </a:ext>
                </a:extLst>
              </p:cNvPr>
              <p:cNvGrpSpPr/>
              <p:nvPr/>
            </p:nvGrpSpPr>
            <p:grpSpPr>
              <a:xfrm>
                <a:off x="6610285" y="2756643"/>
                <a:ext cx="433398" cy="433398"/>
                <a:chOff x="7376403" y="3240107"/>
                <a:chExt cx="430310" cy="430310"/>
              </a:xfrm>
            </p:grpSpPr>
            <p:sp>
              <p:nvSpPr>
                <p:cNvPr id="103" name="Ovaal 102">
                  <a:extLst>
                    <a:ext uri="{FF2B5EF4-FFF2-40B4-BE49-F238E27FC236}">
                      <a16:creationId xmlns:a16="http://schemas.microsoft.com/office/drawing/2014/main" id="{9998BD63-6230-43CF-A26E-83815E2327D5}"/>
                    </a:ext>
                  </a:extLst>
                </p:cNvPr>
                <p:cNvSpPr/>
                <p:nvPr/>
              </p:nvSpPr>
              <p:spPr>
                <a:xfrm>
                  <a:off x="7376403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  <p:sp>
              <p:nvSpPr>
                <p:cNvPr id="104" name="Vermenigvuldigen 40">
                  <a:extLst>
                    <a:ext uri="{FF2B5EF4-FFF2-40B4-BE49-F238E27FC236}">
                      <a16:creationId xmlns:a16="http://schemas.microsoft.com/office/drawing/2014/main" id="{B1095F4F-A479-4402-9F9C-C9B7B73FAD0B}"/>
                    </a:ext>
                  </a:extLst>
                </p:cNvPr>
                <p:cNvSpPr/>
                <p:nvPr/>
              </p:nvSpPr>
              <p:spPr>
                <a:xfrm>
                  <a:off x="7389594" y="3259666"/>
                  <a:ext cx="403928" cy="403928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</p:grpSp>
          <p:sp>
            <p:nvSpPr>
              <p:cNvPr id="95" name="Tekstvak 94">
                <a:extLst>
                  <a:ext uri="{FF2B5EF4-FFF2-40B4-BE49-F238E27FC236}">
                    <a16:creationId xmlns:a16="http://schemas.microsoft.com/office/drawing/2014/main" id="{2FAB975A-25A0-465C-9825-29DEEBC0FA6C}"/>
                  </a:ext>
                </a:extLst>
              </p:cNvPr>
              <p:cNvSpPr txBox="1"/>
              <p:nvPr/>
            </p:nvSpPr>
            <p:spPr>
              <a:xfrm>
                <a:off x="8516760" y="4854881"/>
                <a:ext cx="2697316" cy="748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defRPr sz="1000">
                    <a:solidFill>
                      <a:srgbClr val="44546A"/>
                    </a:solidFill>
                  </a:defRPr>
                </a:lvl1pPr>
              </a:lstStyle>
              <a:p>
                <a:pPr lvl="0"/>
                <a:r>
                  <a:rPr lang="en-US" sz="1000" noProof="0">
                    <a:solidFill>
                      <a:srgbClr val="44546A"/>
                    </a:solidFill>
                    <a:latin typeface="+mn-lt"/>
                  </a:rPr>
                  <a:t>Click with the right mouse button on the miniature slide on the left of the screen.</a:t>
                </a:r>
                <a:br>
                  <a:rPr lang="en-US" sz="1000" noProof="0">
                    <a:solidFill>
                      <a:srgbClr val="44546A"/>
                    </a:solidFill>
                    <a:latin typeface="+mn-lt"/>
                  </a:rPr>
                </a:br>
                <a:r>
                  <a:rPr lang="en-US" sz="1000" noProof="0">
                    <a:solidFill>
                      <a:srgbClr val="44546A"/>
                    </a:solidFill>
                    <a:latin typeface="+mn-lt"/>
                  </a:rPr>
                  <a:t>Choose </a:t>
                </a:r>
                <a:r>
                  <a:rPr lang="en-US" sz="1000" b="1" noProof="0">
                    <a:solidFill>
                      <a:srgbClr val="44546A"/>
                    </a:solidFill>
                    <a:latin typeface="+mn-lt"/>
                  </a:rPr>
                  <a:t>‘Reset slide’ </a:t>
                </a:r>
                <a:r>
                  <a:rPr lang="en-US" sz="1000" noProof="0">
                    <a:solidFill>
                      <a:srgbClr val="44546A"/>
                    </a:solidFill>
                    <a:latin typeface="+mn-lt"/>
                  </a:rPr>
                  <a:t>to restore the lay-out of the slide, according to template settings.</a:t>
                </a:r>
              </a:p>
            </p:txBody>
          </p:sp>
          <p:sp>
            <p:nvSpPr>
              <p:cNvPr id="96" name="Ovaal 95">
                <a:extLst>
                  <a:ext uri="{FF2B5EF4-FFF2-40B4-BE49-F238E27FC236}">
                    <a16:creationId xmlns:a16="http://schemas.microsoft.com/office/drawing/2014/main" id="{0F6283DD-F832-45F6-97D1-03F915879B37}"/>
                  </a:ext>
                </a:extLst>
              </p:cNvPr>
              <p:cNvSpPr/>
              <p:nvPr/>
            </p:nvSpPr>
            <p:spPr>
              <a:xfrm>
                <a:off x="8465635" y="3979522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>
                  <a:latin typeface="+mn-lt"/>
                </a:endParaRPr>
              </a:p>
            </p:txBody>
          </p:sp>
          <p:cxnSp>
            <p:nvCxnSpPr>
              <p:cNvPr id="97" name="Rechte verbindingslijn 96">
                <a:extLst>
                  <a:ext uri="{FF2B5EF4-FFF2-40B4-BE49-F238E27FC236}">
                    <a16:creationId xmlns:a16="http://schemas.microsoft.com/office/drawing/2014/main" id="{059EFA42-C96A-4776-878D-C5F0312106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97317" y="2392326"/>
                <a:ext cx="1315559" cy="1608174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E91E15D8-D803-42D0-A58A-A2AEC3E950DF}"/>
                  </a:ext>
                </a:extLst>
              </p:cNvPr>
              <p:cNvCxnSpPr>
                <a:cxnSpLocks/>
                <a:endCxn id="96" idx="5"/>
              </p:cNvCxnSpPr>
              <p:nvPr/>
            </p:nvCxnSpPr>
            <p:spPr>
              <a:xfrm flipH="1">
                <a:off x="8632308" y="3819525"/>
                <a:ext cx="1989084" cy="32667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al 98">
                <a:extLst>
                  <a:ext uri="{FF2B5EF4-FFF2-40B4-BE49-F238E27FC236}">
                    <a16:creationId xmlns:a16="http://schemas.microsoft.com/office/drawing/2014/main" id="{2F360E9E-2765-4651-B8C9-4CFAE2C11F38}"/>
                  </a:ext>
                </a:extLst>
              </p:cNvPr>
              <p:cNvSpPr/>
              <p:nvPr/>
            </p:nvSpPr>
            <p:spPr>
              <a:xfrm>
                <a:off x="811798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cap="all">
                    <a:solidFill>
                      <a:schemeClr val="bg1"/>
                    </a:solidFill>
                    <a:latin typeface="+mn-lt"/>
                  </a:rPr>
                  <a:t>C</a:t>
                </a:r>
                <a:endParaRPr lang="nl-NL" sz="1000" b="1" cap="all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100" name="Afbeelding 99">
                <a:extLst>
                  <a:ext uri="{FF2B5EF4-FFF2-40B4-BE49-F238E27FC236}">
                    <a16:creationId xmlns:a16="http://schemas.microsoft.com/office/drawing/2014/main" id="{D5303170-09E9-4FF0-AF39-A682E620A82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0" t="11465" r="18322" b="3765"/>
              <a:stretch/>
            </p:blipFill>
            <p:spPr>
              <a:xfrm>
                <a:off x="5741291" y="2165880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1" name="Afbeelding 100">
                <a:extLst>
                  <a:ext uri="{FF2B5EF4-FFF2-40B4-BE49-F238E27FC236}">
                    <a16:creationId xmlns:a16="http://schemas.microsoft.com/office/drawing/2014/main" id="{729EBB5F-67F3-4173-B430-8A53182643C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96" t="19126" r="20496" b="14606"/>
              <a:stretch/>
            </p:blipFill>
            <p:spPr>
              <a:xfrm>
                <a:off x="9545067" y="2165458"/>
                <a:ext cx="1677600" cy="1676147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Afbeelding 101">
                <a:extLst>
                  <a:ext uri="{FF2B5EF4-FFF2-40B4-BE49-F238E27FC236}">
                    <a16:creationId xmlns:a16="http://schemas.microsoft.com/office/drawing/2014/main" id="{1B47657A-4BCE-461B-AD89-367AF3C47DA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60" t="12733" r="25216" b="22321"/>
              <a:stretch/>
            </p:blipFill>
            <p:spPr>
              <a:xfrm>
                <a:off x="1902822" y="2165458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10" name="Tekstvak 109">
            <a:extLst>
              <a:ext uri="{FF2B5EF4-FFF2-40B4-BE49-F238E27FC236}">
                <a16:creationId xmlns:a16="http://schemas.microsoft.com/office/drawing/2014/main" id="{38F2F992-46EF-4D19-B2DB-3C167748D0A0}"/>
              </a:ext>
            </a:extLst>
          </p:cNvPr>
          <p:cNvSpPr txBox="1"/>
          <p:nvPr userDrawn="1"/>
        </p:nvSpPr>
        <p:spPr>
          <a:xfrm>
            <a:off x="1072994" y="4667649"/>
            <a:ext cx="2773568" cy="8078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noProof="0">
                <a:solidFill>
                  <a:srgbClr val="44546A"/>
                </a:solidFill>
                <a:latin typeface="+mn-lt"/>
              </a:rPr>
              <a:t>Click on the button </a:t>
            </a:r>
            <a:r>
              <a:rPr lang="en-US" sz="1000" b="1" noProof="0">
                <a:solidFill>
                  <a:srgbClr val="44546A"/>
                </a:solidFill>
                <a:latin typeface="+mn-lt"/>
              </a:rPr>
              <a:t>‘New slide’</a:t>
            </a:r>
            <a:br>
              <a:rPr lang="en-US" sz="1000" b="1" noProof="0">
                <a:solidFill>
                  <a:srgbClr val="44546A"/>
                </a:solidFill>
                <a:latin typeface="+mn-lt"/>
              </a:rPr>
            </a:br>
            <a:r>
              <a:rPr lang="en-US" sz="1000" noProof="0">
                <a:solidFill>
                  <a:srgbClr val="44546A"/>
                </a:solidFill>
                <a:latin typeface="+mn-lt"/>
              </a:rPr>
              <a:t>to add a new </a:t>
            </a:r>
            <a:r>
              <a:rPr lang="en-US" sz="1000" b="1" noProof="0">
                <a:solidFill>
                  <a:srgbClr val="44546A"/>
                </a:solidFill>
                <a:latin typeface="+mn-lt"/>
              </a:rPr>
              <a:t>template </a:t>
            </a:r>
            <a:r>
              <a:rPr lang="en-US" sz="1000" noProof="0">
                <a:solidFill>
                  <a:srgbClr val="44546A"/>
                </a:solidFill>
                <a:latin typeface="+mn-lt"/>
              </a:rPr>
              <a:t>lay-out.</a:t>
            </a:r>
          </a:p>
        </p:txBody>
      </p:sp>
      <p:sp>
        <p:nvSpPr>
          <p:cNvPr id="111" name="Tekstvak 110">
            <a:extLst>
              <a:ext uri="{FF2B5EF4-FFF2-40B4-BE49-F238E27FC236}">
                <a16:creationId xmlns:a16="http://schemas.microsoft.com/office/drawing/2014/main" id="{B0DF0F18-F2B1-4666-ACF1-AD41298AC2B8}"/>
              </a:ext>
            </a:extLst>
          </p:cNvPr>
          <p:cNvSpPr txBox="1"/>
          <p:nvPr userDrawn="1"/>
        </p:nvSpPr>
        <p:spPr>
          <a:xfrm>
            <a:off x="4935951" y="4667649"/>
            <a:ext cx="2748843" cy="750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nl-NL"/>
            </a:defPPr>
            <a:lvl1pPr>
              <a:lnSpc>
                <a:spcPct val="90000"/>
              </a:lnSpc>
              <a:defRPr sz="1050">
                <a:solidFill>
                  <a:srgbClr val="44546A"/>
                </a:solidFill>
              </a:defRPr>
            </a:lvl1pPr>
          </a:lstStyle>
          <a:p>
            <a:pPr lvl="0"/>
            <a:r>
              <a:rPr lang="en-US" sz="1000" b="1" noProof="0">
                <a:solidFill>
                  <a:srgbClr val="FF7800"/>
                </a:solidFill>
                <a:latin typeface="+mn-lt"/>
              </a:rPr>
              <a:t>Attention: </a:t>
            </a:r>
            <a:br>
              <a:rPr lang="en-US" sz="1000" noProof="0">
                <a:latin typeface="+mn-lt"/>
              </a:rPr>
            </a:br>
            <a:r>
              <a:rPr lang="en-US" sz="1000" noProof="0">
                <a:solidFill>
                  <a:srgbClr val="44546A"/>
                </a:solidFill>
                <a:latin typeface="+mn-lt"/>
              </a:rPr>
              <a:t>It is </a:t>
            </a:r>
            <a:r>
              <a:rPr lang="en-US" sz="1000" b="1" u="sng" noProof="0">
                <a:solidFill>
                  <a:srgbClr val="44546A"/>
                </a:solidFill>
                <a:latin typeface="+mn-lt"/>
              </a:rPr>
              <a:t>not</a:t>
            </a:r>
            <a:r>
              <a:rPr lang="en-US" sz="1000" noProof="0">
                <a:solidFill>
                  <a:srgbClr val="44546A"/>
                </a:solidFill>
                <a:latin typeface="+mn-lt"/>
              </a:rPr>
              <a:t> possible to copy a slide</a:t>
            </a:r>
            <a:br>
              <a:rPr lang="en-US" sz="1000" noProof="0">
                <a:solidFill>
                  <a:srgbClr val="44546A"/>
                </a:solidFill>
                <a:latin typeface="+mn-lt"/>
              </a:rPr>
            </a:br>
            <a:r>
              <a:rPr lang="en-US" sz="1000" noProof="0">
                <a:solidFill>
                  <a:srgbClr val="44546A"/>
                </a:solidFill>
                <a:latin typeface="+mn-lt"/>
              </a:rPr>
              <a:t>with </a:t>
            </a:r>
            <a:r>
              <a:rPr lang="en-US" sz="1000" b="1" noProof="0">
                <a:solidFill>
                  <a:srgbClr val="44546A"/>
                </a:solidFill>
                <a:latin typeface="+mn-lt"/>
              </a:rPr>
              <a:t>another</a:t>
            </a:r>
            <a:r>
              <a:rPr lang="en-US" sz="1000" noProof="0">
                <a:solidFill>
                  <a:srgbClr val="44546A"/>
                </a:solidFill>
                <a:latin typeface="+mn-lt"/>
              </a:rPr>
              <a:t> lay-out. Text and other objects need to be copied </a:t>
            </a:r>
            <a:r>
              <a:rPr lang="en-US" sz="1000" b="1" noProof="0">
                <a:solidFill>
                  <a:srgbClr val="FF7800"/>
                </a:solidFill>
                <a:latin typeface="+mn-lt"/>
              </a:rPr>
              <a:t>one-by-one</a:t>
            </a:r>
            <a:r>
              <a:rPr lang="en-US" sz="1000" b="0" noProof="0">
                <a:solidFill>
                  <a:srgbClr val="44546A"/>
                </a:solidFill>
                <a:latin typeface="+mn-lt"/>
              </a:rPr>
              <a:t>, from the original slide to the new.</a:t>
            </a:r>
          </a:p>
        </p:txBody>
      </p:sp>
    </p:spTree>
    <p:extLst>
      <p:ext uri="{BB962C8B-B14F-4D97-AF65-F5344CB8AC3E}">
        <p14:creationId xmlns:p14="http://schemas.microsoft.com/office/powerpoint/2010/main" val="331953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hoek 55">
            <a:extLst>
              <a:ext uri="{FF2B5EF4-FFF2-40B4-BE49-F238E27FC236}">
                <a16:creationId xmlns:a16="http://schemas.microsoft.com/office/drawing/2014/main" id="{5B4885F2-FFEB-4A7B-A9AB-05CD33C74B78}"/>
              </a:ext>
            </a:extLst>
          </p:cNvPr>
          <p:cNvSpPr/>
          <p:nvPr userDrawn="1"/>
        </p:nvSpPr>
        <p:spPr>
          <a:xfrm>
            <a:off x="0" y="0"/>
            <a:ext cx="1673818" cy="177245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D2C0-C994-4F1B-AF3F-D1C6B7956A43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0" y="7195972"/>
            <a:ext cx="482600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TITLE SLIDE #2</a:t>
            </a:r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8F8868F2-60AF-4774-8BB0-3C79C3D6E6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5652" y="2319751"/>
            <a:ext cx="6620697" cy="1283307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nl-NL" noProof="0"/>
              <a:t>A</a:t>
            </a:r>
            <a:r>
              <a:rPr lang="en-US" noProof="0"/>
              <a:t>dd a title</a:t>
            </a:r>
            <a:endParaRPr lang="nl-NL"/>
          </a:p>
        </p:txBody>
      </p:sp>
      <p:sp>
        <p:nvSpPr>
          <p:cNvPr id="86" name="Tijdelijke aanduiding voor tekst 8">
            <a:extLst>
              <a:ext uri="{FF2B5EF4-FFF2-40B4-BE49-F238E27FC236}">
                <a16:creationId xmlns:a16="http://schemas.microsoft.com/office/drawing/2014/main" id="{5D753776-EFC1-483A-A27B-AE29122986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339" y="4178853"/>
            <a:ext cx="1161322" cy="34350"/>
          </a:xfrm>
          <a:solidFill>
            <a:srgbClr val="FF6C37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FD921AD3-6D27-43A8-9E2C-99DB936978C6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4B27C66-577F-4E7D-AA35-65816984E5B3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F09C54C2-5898-4C3B-93D5-91D414D538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D483FE6-3AF1-4F28-AAAE-6945C332446F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D03DF1F-12E6-4714-917F-1E3105F66E04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68C26CD1-1447-4FB5-B419-89456BF2DD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57C1DFC1-C9AA-4325-9303-FC3631D96CC9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CD4B8C5-600D-41A0-9BDE-0F21FCAEC4FB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A7111071-B3A8-4B63-9EC6-7223BF6447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6DD1703-F77E-4FCA-B09E-064AFABC4855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F512C4D5-CD68-4709-A790-F7C6E453A610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21" name="Rechthoek met één afgeknipte en afgeronde hoek 47">
                  <a:extLst>
                    <a:ext uri="{FF2B5EF4-FFF2-40B4-BE49-F238E27FC236}">
                      <a16:creationId xmlns:a16="http://schemas.microsoft.com/office/drawing/2014/main" id="{39939548-AA8B-47E5-B139-DE0062BC6F78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hthoekige driehoek 21">
                  <a:extLst>
                    <a:ext uri="{FF2B5EF4-FFF2-40B4-BE49-F238E27FC236}">
                      <a16:creationId xmlns:a16="http://schemas.microsoft.com/office/drawing/2014/main" id="{652D777A-133B-49B7-B435-00CFE81160BD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C27DECC2-46D7-4B1C-9BD0-8DF8194FE226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A7A8AD0-71C6-4EDB-A49F-119979E7F2D7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98E06F6-ADB3-44AE-8B85-7B48E7711D07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1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1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63AB2-27F9-4ED6-97BD-432A6B5C1056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QUOTE SLIDE #1</a:t>
            </a:r>
          </a:p>
        </p:txBody>
      </p:sp>
      <p:sp>
        <p:nvSpPr>
          <p:cNvPr id="65" name="Tijdelijke aanduiding voor tekst 8">
            <a:extLst>
              <a:ext uri="{FF2B5EF4-FFF2-40B4-BE49-F238E27FC236}">
                <a16:creationId xmlns:a16="http://schemas.microsoft.com/office/drawing/2014/main" id="{F1CEFA29-95A3-46FA-97A3-AD856B80C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3855" y="1611141"/>
            <a:ext cx="4661768" cy="3028784"/>
          </a:xfrm>
          <a:solidFill>
            <a:srgbClr val="FFFFFF">
              <a:alpha val="85098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6" name="Titel 1">
            <a:extLst>
              <a:ext uri="{FF2B5EF4-FFF2-40B4-BE49-F238E27FC236}">
                <a16:creationId xmlns:a16="http://schemas.microsoft.com/office/drawing/2014/main" id="{D90D7784-8954-4814-8888-D62B5CB7FF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1022" y="1926061"/>
            <a:ext cx="4087087" cy="1157104"/>
          </a:xfrm>
        </p:spPr>
        <p:txBody>
          <a:bodyPr anchor="b"/>
          <a:lstStyle>
            <a:lvl1pPr>
              <a:defRPr sz="2200" b="1">
                <a:latin typeface="Objectivity" pitchFamily="50" charset="0"/>
              </a:defRPr>
            </a:lvl1pPr>
          </a:lstStyle>
          <a:p>
            <a:r>
              <a:rPr lang="nl-NL" noProof="0"/>
              <a:t>A</a:t>
            </a:r>
            <a:r>
              <a:rPr lang="en-US" noProof="0"/>
              <a:t>dd a text</a:t>
            </a:r>
            <a:br>
              <a:rPr lang="en-US" noProof="0"/>
            </a:br>
            <a:r>
              <a:rPr lang="en-US" noProof="0"/>
              <a:t>or quote</a:t>
            </a:r>
            <a:endParaRPr lang="nl-NL"/>
          </a:p>
        </p:txBody>
      </p:sp>
      <p:sp>
        <p:nvSpPr>
          <p:cNvPr id="67" name="Tijdelijke aanduiding voor tekst 8">
            <a:extLst>
              <a:ext uri="{FF2B5EF4-FFF2-40B4-BE49-F238E27FC236}">
                <a16:creationId xmlns:a16="http://schemas.microsoft.com/office/drawing/2014/main" id="{E3301A7B-2212-427A-8808-4634A5C3F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65920" y="3356546"/>
            <a:ext cx="305813" cy="19389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8" name="Tijdelijke aanduiding voor tekst 11">
            <a:extLst>
              <a:ext uri="{FF2B5EF4-FFF2-40B4-BE49-F238E27FC236}">
                <a16:creationId xmlns:a16="http://schemas.microsoft.com/office/drawing/2014/main" id="{90534BD5-ED17-4E51-81EB-5E4AE2DB6A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1022" y="3564763"/>
            <a:ext cx="4087084" cy="44285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8DCB4344-40C3-4101-AC3C-B373E9AD247A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A02E646-E2BE-4A64-9728-183AD6A3D0C6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EAB8B3B-CC34-4C86-A3B6-2F72D3962611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7B227F3-4AB3-4D73-A133-260B80FF6817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C1CC50A8-1471-4911-A19B-CC702911785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3D5DCB6F-ECB4-42D8-A538-F82A6A70E8C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43" name="Picture 3">
                <a:extLst>
                  <a:ext uri="{FF2B5EF4-FFF2-40B4-BE49-F238E27FC236}">
                    <a16:creationId xmlns:a16="http://schemas.microsoft.com/office/drawing/2014/main" id="{6DAE0CC6-D651-4CA2-A5A0-094D45C81A4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ECAC6243-4D04-4510-8F09-3D83B9959756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9B6DCBB0-95F7-47FC-B00E-2A1D446B6F5D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D0739308-AE54-4C75-9731-C81ACF113E7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BF58C60-6B19-4715-A738-EDD6EA45E00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09812CC6-5660-41F9-8649-28C05D4CEA2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B5524373-A3D0-4C62-9293-4A9121FAB512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72131A5-5E8E-4CC3-A1BD-CDD54AD6CD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68E2FAC-713A-494B-AFC4-3AA705A7031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CE10E599-833F-4FC7-A8E3-AD41F9F2CA3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13" name="Meer informatie">
              <a:extLst>
                <a:ext uri="{FF2B5EF4-FFF2-40B4-BE49-F238E27FC236}">
                  <a16:creationId xmlns:a16="http://schemas.microsoft.com/office/drawing/2014/main" id="{0B786945-90E6-4173-81E3-56418853C1BB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36" name="Freeform 101">
                <a:extLst>
                  <a:ext uri="{FF2B5EF4-FFF2-40B4-BE49-F238E27FC236}">
                    <a16:creationId xmlns:a16="http://schemas.microsoft.com/office/drawing/2014/main" id="{F8FC4C0E-1E9B-498F-8769-4B20B543C7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BCF5EA70-29C4-4B2D-9819-D9B1CB83568D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44C0685F-37A0-430D-9C81-9C8422B42D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FCB602E-B78B-4EDB-9B33-30F9EADED11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C325A55-1306-426E-8552-758D6CB7D0C0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6BF1E47-3955-48E8-AFFF-7FC9E3C0D1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BB11A915-FC87-441A-993E-50529EE6FD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77E7EEF5-98E8-41E0-8944-AEAB08AF126E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964339E-A7EA-4B8C-9714-6285F8BFCD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CBA905D-E2AC-4DF1-B7D6-8BBFB05E90A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12CFCFFC-E3AC-4C8E-830B-B7354299290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E05AFDD-8D7D-4AE1-849D-FDB23DE16E5F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8502F69-4FEF-4DD0-A6FC-DE149E63CFA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4" name="Rechte verbindingslijn 33">
                <a:extLst>
                  <a:ext uri="{FF2B5EF4-FFF2-40B4-BE49-F238E27FC236}">
                    <a16:creationId xmlns:a16="http://schemas.microsoft.com/office/drawing/2014/main" id="{5545D1B0-C72C-450C-B14B-8A46AC8FAF1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" name="Gelijkbenige driehoek 34">
                <a:extLst>
                  <a:ext uri="{FF2B5EF4-FFF2-40B4-BE49-F238E27FC236}">
                    <a16:creationId xmlns:a16="http://schemas.microsoft.com/office/drawing/2014/main" id="{A42815FE-F878-410F-BF61-D0829E3DF39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055A9311-9F69-4787-B79A-1BE1B4770B82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182697A-E0AB-4BB2-90FA-108136E4AFA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al 27">
                <a:extLst>
                  <a:ext uri="{FF2B5EF4-FFF2-40B4-BE49-F238E27FC236}">
                    <a16:creationId xmlns:a16="http://schemas.microsoft.com/office/drawing/2014/main" id="{BA2C7A33-83FD-4D50-8542-6E0A7303B7A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Vrije vorm: vorm 28">
                <a:extLst>
                  <a:ext uri="{FF2B5EF4-FFF2-40B4-BE49-F238E27FC236}">
                    <a16:creationId xmlns:a16="http://schemas.microsoft.com/office/drawing/2014/main" id="{67FA1B7C-BEB4-4E5D-94A5-5A076BA12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hthoek: afgeronde hoeken 29">
                <a:extLst>
                  <a:ext uri="{FF2B5EF4-FFF2-40B4-BE49-F238E27FC236}">
                    <a16:creationId xmlns:a16="http://schemas.microsoft.com/office/drawing/2014/main" id="{16E6F9AD-C617-4BAC-A0C3-FF7F6A382E2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45E503F-7A76-4D10-AACF-520D525D7C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6047EE04-BDC8-4FA1-8141-1F087F7F1CA4}"/>
                  </a:ext>
                </a:extLst>
              </p:cNvPr>
              <p:cNvCxnSpPr>
                <a:cxnSpLocks/>
                <a:stCxn id="3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D3B68B07-22D2-4974-B124-6CE04A31259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3198DBA-CD5D-49C7-9F51-8BECB04B99FC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99E9267D-A7B4-4D00-9D45-E13F340642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925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-1027134" y="0"/>
            <a:ext cx="13219133" cy="6318780"/>
          </a:xfrm>
          <a:prstGeom prst="homePlate">
            <a:avLst>
              <a:gd name="adj" fmla="val 16004"/>
            </a:avLst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4953BDD-82C4-481A-97B7-C69E2C435688}" type="datetime1">
              <a:rPr lang="en-US" smtClean="0"/>
              <a:pPr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QUOTE SLIDE #2</a:t>
            </a:r>
          </a:p>
        </p:txBody>
      </p:sp>
      <p:sp>
        <p:nvSpPr>
          <p:cNvPr id="55" name="Tijdelijke aanduiding voor tekst 8">
            <a:extLst>
              <a:ext uri="{FF2B5EF4-FFF2-40B4-BE49-F238E27FC236}">
                <a16:creationId xmlns:a16="http://schemas.microsoft.com/office/drawing/2014/main" id="{DC7B75E9-9B71-4525-83C4-E2B9FC9FF11F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0" y="0"/>
            <a:ext cx="12181250" cy="6318780"/>
          </a:xfrm>
          <a:blipFill>
            <a:blip r:embed="rId2"/>
            <a:srcRect/>
            <a:stretch>
              <a:fillRect t="-58" b="-5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9" name="Titel 1">
            <a:extLst>
              <a:ext uri="{FF2B5EF4-FFF2-40B4-BE49-F238E27FC236}">
                <a16:creationId xmlns:a16="http://schemas.microsoft.com/office/drawing/2014/main" id="{42ABE097-E504-4A91-A435-6C74554F984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467949" y="1926061"/>
            <a:ext cx="7286773" cy="1157104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  <a:latin typeface="Objectivity" pitchFamily="50" charset="0"/>
              </a:defRPr>
            </a:lvl1pPr>
          </a:lstStyle>
          <a:p>
            <a:r>
              <a:rPr lang="nl-NL" noProof="0"/>
              <a:t>“Ik doe altijd maar wat”</a:t>
            </a:r>
            <a:endParaRPr lang="nl-NL"/>
          </a:p>
        </p:txBody>
      </p:sp>
      <p:sp>
        <p:nvSpPr>
          <p:cNvPr id="70" name="Tijdelijke aanduiding voor tekst 8">
            <a:extLst>
              <a:ext uri="{FF2B5EF4-FFF2-40B4-BE49-F238E27FC236}">
                <a16:creationId xmlns:a16="http://schemas.microsoft.com/office/drawing/2014/main" id="{53BC31CA-891D-464B-83A4-996D5F4C6F1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268769" y="3257689"/>
            <a:ext cx="447740" cy="23461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71" name="Tijdelijke aanduiding voor tekst 11">
            <a:extLst>
              <a:ext uri="{FF2B5EF4-FFF2-40B4-BE49-F238E27FC236}">
                <a16:creationId xmlns:a16="http://schemas.microsoft.com/office/drawing/2014/main" id="{D7B90D9C-F991-4109-9B32-4E3ECDA4C48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667635" y="3532679"/>
            <a:ext cx="4087084" cy="44285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E9D1D2E8-A819-4620-887D-CD21772A7E32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D0836E20-ADD6-49AC-825A-42426A27DD7F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96BF538E-760B-4B55-8455-2E5A011DEB2C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87F1E562-8DA8-496B-99AE-D14EE8330DA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127B7B75-808E-47EB-8894-B68516D823CB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D87CA01F-FE63-421D-9192-4F4AA3D62675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43" name="Picture 3">
                <a:extLst>
                  <a:ext uri="{FF2B5EF4-FFF2-40B4-BE49-F238E27FC236}">
                    <a16:creationId xmlns:a16="http://schemas.microsoft.com/office/drawing/2014/main" id="{C9FD8F0F-94BB-407F-93E5-B7175E20DEE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FB862BC6-1E56-4DC7-A853-5C401E87EA95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98ADEE73-2B0C-4BA4-BD13-56586CDBC49B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35B8833-449A-44F3-B0DE-2FEE31E3155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7F1A2E20-80DB-40BC-8D62-E9C2F667F11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266D83E-5F46-4933-9DF0-419AA9ABB98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488E7B9A-009C-44D8-9235-BA780180475D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3D6FDEA-93AF-465A-B92C-44D660DFB12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FF6ABE6A-2B32-49EA-8804-9ED0F5705A3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F5E3ABA-439C-4D07-8081-3EB8E4793EF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13" name="Meer informatie">
              <a:extLst>
                <a:ext uri="{FF2B5EF4-FFF2-40B4-BE49-F238E27FC236}">
                  <a16:creationId xmlns:a16="http://schemas.microsoft.com/office/drawing/2014/main" id="{3FC8C43F-B048-4602-953E-2E6070D4C06A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36" name="Freeform 101">
                <a:extLst>
                  <a:ext uri="{FF2B5EF4-FFF2-40B4-BE49-F238E27FC236}">
                    <a16:creationId xmlns:a16="http://schemas.microsoft.com/office/drawing/2014/main" id="{85333186-DCDA-4CCC-8499-73F2965968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2791A141-A211-4703-8CDB-E5C8DB6B65A0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14085E64-ABFF-40DF-AFD3-B38FFB4A0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625E7A9-1716-4249-A4BE-B947E4771A16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9E613FC-0431-4127-A7F3-2F7DDABD8230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D3BEF99D-017F-41C3-AB12-50554131B8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990B7EF9-5723-4466-AC36-929EF54AB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7597B022-CED4-4D60-A65E-5EE8119B84DE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D60E1DA-D538-4C85-BD53-DA9AA5D89D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1263F7AF-F42B-4ABA-A270-5A16D75B8860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6B81FD0-03A8-4983-BFA0-395F2B69DB5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161ADA8B-DD8F-4863-8700-586F35618ED3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26A25CD4-9E3E-4D28-907A-2DE38F7361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4" name="Rechte verbindingslijn 33">
                <a:extLst>
                  <a:ext uri="{FF2B5EF4-FFF2-40B4-BE49-F238E27FC236}">
                    <a16:creationId xmlns:a16="http://schemas.microsoft.com/office/drawing/2014/main" id="{F5BDEE8C-5658-4B08-81FA-8EEA8D28A52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" name="Gelijkbenige driehoek 34">
                <a:extLst>
                  <a:ext uri="{FF2B5EF4-FFF2-40B4-BE49-F238E27FC236}">
                    <a16:creationId xmlns:a16="http://schemas.microsoft.com/office/drawing/2014/main" id="{44C96813-5182-4FF5-93B1-F7A074463C7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0F202FC2-0457-469B-AA28-425441BB89F4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66EF7A2-7A77-4B6E-A9EE-35B2EB758B5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al 27">
                <a:extLst>
                  <a:ext uri="{FF2B5EF4-FFF2-40B4-BE49-F238E27FC236}">
                    <a16:creationId xmlns:a16="http://schemas.microsoft.com/office/drawing/2014/main" id="{B689925E-6AD7-4993-B5A6-E47F523ABB5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Vrije vorm: vorm 28">
                <a:extLst>
                  <a:ext uri="{FF2B5EF4-FFF2-40B4-BE49-F238E27FC236}">
                    <a16:creationId xmlns:a16="http://schemas.microsoft.com/office/drawing/2014/main" id="{DBC044B9-82CD-4B44-8098-9BF4420FC5F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hthoek: afgeronde hoeken 29">
                <a:extLst>
                  <a:ext uri="{FF2B5EF4-FFF2-40B4-BE49-F238E27FC236}">
                    <a16:creationId xmlns:a16="http://schemas.microsoft.com/office/drawing/2014/main" id="{1AAF45AA-477A-4D50-B582-919F9E6BF1C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516DB33-1E64-4CD0-8320-15DE55571E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F7BF7561-7FD2-419C-A279-211DD501DAF4}"/>
                  </a:ext>
                </a:extLst>
              </p:cNvPr>
              <p:cNvCxnSpPr>
                <a:cxnSpLocks/>
                <a:stCxn id="3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DC366BF3-A413-440A-97DF-FA4DB7FDEB5D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1F7DDB6-8DF4-4764-9FD3-2EDC2CA6C373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6200FBDA-AF9D-4DE2-882D-0B39653B9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7490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 uiExpand="1" build="p" animBg="1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6B9C-7CF1-4CCC-A32C-52A4684D85ED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0" y="7195973"/>
            <a:ext cx="698500" cy="381343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QUOTE SLIDE #3</a:t>
            </a:r>
          </a:p>
        </p:txBody>
      </p:sp>
      <p:sp>
        <p:nvSpPr>
          <p:cNvPr id="65" name="Tijdelijke aanduiding voor tekst 8">
            <a:extLst>
              <a:ext uri="{FF2B5EF4-FFF2-40B4-BE49-F238E27FC236}">
                <a16:creationId xmlns:a16="http://schemas.microsoft.com/office/drawing/2014/main" id="{F1CEFA29-95A3-46FA-97A3-AD856B80C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03" y="552426"/>
            <a:ext cx="7614853" cy="2835877"/>
          </a:xfrm>
          <a:solidFill>
            <a:srgbClr val="FFFFFF">
              <a:alpha val="85098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6" name="Titel 1">
            <a:extLst>
              <a:ext uri="{FF2B5EF4-FFF2-40B4-BE49-F238E27FC236}">
                <a16:creationId xmlns:a16="http://schemas.microsoft.com/office/drawing/2014/main" id="{D90D7784-8954-4814-8888-D62B5CB7FF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656" y="1089180"/>
            <a:ext cx="6794748" cy="1157104"/>
          </a:xfrm>
        </p:spPr>
        <p:txBody>
          <a:bodyPr anchor="b"/>
          <a:lstStyle>
            <a:lvl1pPr>
              <a:defRPr sz="4800" b="1">
                <a:latin typeface="Objectivity" pitchFamily="50" charset="0"/>
              </a:defRPr>
            </a:lvl1pPr>
          </a:lstStyle>
          <a:p>
            <a:r>
              <a:rPr lang="nl-NL" noProof="0" err="1"/>
              <a:t>Add</a:t>
            </a:r>
            <a:r>
              <a:rPr lang="nl-NL" noProof="0"/>
              <a:t> a </a:t>
            </a:r>
            <a:r>
              <a:rPr lang="nl-NL" noProof="0" err="1"/>
              <a:t>title</a:t>
            </a:r>
            <a:endParaRPr lang="nl-NL"/>
          </a:p>
        </p:txBody>
      </p:sp>
      <p:sp>
        <p:nvSpPr>
          <p:cNvPr id="68" name="Tijdelijke aanduiding voor tekst 11">
            <a:extLst>
              <a:ext uri="{FF2B5EF4-FFF2-40B4-BE49-F238E27FC236}">
                <a16:creationId xmlns:a16="http://schemas.microsoft.com/office/drawing/2014/main" id="{90534BD5-ED17-4E51-81EB-5E4AE2DB6A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3656" y="2535805"/>
            <a:ext cx="6794748" cy="44285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grpSp>
        <p:nvGrpSpPr>
          <p:cNvPr id="10" name="Instruction">
            <a:extLst>
              <a:ext uri="{FF2B5EF4-FFF2-40B4-BE49-F238E27FC236}">
                <a16:creationId xmlns:a16="http://schemas.microsoft.com/office/drawing/2014/main" id="{0D899722-0689-4DCF-B9F2-0FAB26099D65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E9ACBE22-94B8-40A8-B3A3-5BD43309EA38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7C3222DC-6CE7-48C8-A05F-74F39D79A346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9187A62-03AE-4A6D-ADD6-1B4D3592D85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kstvak 39">
                <a:extLst>
                  <a:ext uri="{FF2B5EF4-FFF2-40B4-BE49-F238E27FC236}">
                    <a16:creationId xmlns:a16="http://schemas.microsoft.com/office/drawing/2014/main" id="{49328BF7-BB13-4776-BB65-932C497BE0A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4301490E-5BF9-4400-A45A-2F19D4479E36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42" name="Picture 3">
                <a:extLst>
                  <a:ext uri="{FF2B5EF4-FFF2-40B4-BE49-F238E27FC236}">
                    <a16:creationId xmlns:a16="http://schemas.microsoft.com/office/drawing/2014/main" id="{D716491E-B285-4FA1-9E7A-4D6E878C20D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Gelijkbenige driehoek 42">
                <a:extLst>
                  <a:ext uri="{FF2B5EF4-FFF2-40B4-BE49-F238E27FC236}">
                    <a16:creationId xmlns:a16="http://schemas.microsoft.com/office/drawing/2014/main" id="{775E66B2-5F60-47F9-9112-5F4C6C6E660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9BD4F3F9-A29E-4745-8F98-C7CFD7C4BB2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CD6152CE-FD3E-4285-8A2E-9EDDC73DB1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B3D1A241-081F-4199-8A2A-A842E568D42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FE26A990-CF42-44DC-A25E-8FF728740C7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66BB287A-833F-485E-A9C9-6BB32FD8059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F9847A8-B372-437D-9D47-654E2DB877A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78ADE0A-D077-4F9F-AD12-7524DF44C6C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C4FD67EE-C598-4917-9FE3-3DD4D2E70E9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12" name="Meer informatie">
              <a:extLst>
                <a:ext uri="{FF2B5EF4-FFF2-40B4-BE49-F238E27FC236}">
                  <a16:creationId xmlns:a16="http://schemas.microsoft.com/office/drawing/2014/main" id="{AF74F1E5-8838-4283-A505-7E91983FD2EC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35" name="Freeform 101">
                <a:extLst>
                  <a:ext uri="{FF2B5EF4-FFF2-40B4-BE49-F238E27FC236}">
                    <a16:creationId xmlns:a16="http://schemas.microsoft.com/office/drawing/2014/main" id="{97F710DC-736F-4507-8AF3-DFB3A053A2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E09F6A4A-B3B4-4C22-AC6B-43559B78B664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2B873DFA-7457-4AD0-B9CB-D84678223B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F27C0D4-7214-45B8-AC74-FFD74B5EBDCD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41002270-D12B-44DD-9C1A-25A3641EC377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B0EA4616-003E-43C7-9ACD-E4E00ED4AF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88A19DB6-71BB-4C89-9F36-EACD0E5712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679E9BD-2FCC-4982-B990-FB1BA47D8515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3584DB50-3EFB-4D09-B68D-7601AEFB7F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488CE0A-EA54-4C04-B704-FA0F3A681617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431E78B9-5F4C-4A5A-90FA-F7BF0A8A7C1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2CEA62E2-8B53-4BD0-9D9B-48ADE966888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A1F6E5A-3AAA-44E6-AD0D-BCE28AFDD53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3" name="Rechte verbindingslijn 32">
                <a:extLst>
                  <a:ext uri="{FF2B5EF4-FFF2-40B4-BE49-F238E27FC236}">
                    <a16:creationId xmlns:a16="http://schemas.microsoft.com/office/drawing/2014/main" id="{C76CA66E-ED17-4673-8B41-79EE8A28D5B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4" name="Gelijkbenige driehoek 33">
                <a:extLst>
                  <a:ext uri="{FF2B5EF4-FFF2-40B4-BE49-F238E27FC236}">
                    <a16:creationId xmlns:a16="http://schemas.microsoft.com/office/drawing/2014/main" id="{4528570F-D882-48E3-8E4E-B7A1694029D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38FA5992-C216-4FCA-BC62-117520465AF3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00F658B4-D26E-411D-BF4E-C725701ACA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271C9FCE-4D0C-4DD2-B4CC-DF3E855C4B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D2883B17-F2E3-48B0-8AE3-C719658ED2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hthoek: afgeronde hoeken 28">
                <a:extLst>
                  <a:ext uri="{FF2B5EF4-FFF2-40B4-BE49-F238E27FC236}">
                    <a16:creationId xmlns:a16="http://schemas.microsoft.com/office/drawing/2014/main" id="{563833FD-B6AA-441A-8538-064BA2723C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7D863D1-26AD-4608-9730-7B360DF1B7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9DE874BA-B9BB-4398-BF1E-E76EA81941C4}"/>
                  </a:ext>
                </a:extLst>
              </p:cNvPr>
              <p:cNvCxnSpPr>
                <a:cxnSpLocks/>
                <a:stCxn id="2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E1CAAE7-6C3A-4FED-9C42-28A338F7483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DD3C3180-0626-4C69-80FA-6AFE51E22715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F6FC81E5-91AB-4610-929D-F9F8FAA65E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765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US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75A3-9EFD-4512-8E75-43A4D0D3206E}" type="datetime1">
              <a:rPr lang="en-US" smtClean="0"/>
              <a:t>3/29/23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BLANK (CUSTOM)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F41A2A3-4B30-4F62-835D-5023F695A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872" y="690563"/>
            <a:ext cx="11473001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C820513B-21B2-4C13-8C42-A3BEF14861C0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361AE215-922B-4E9B-8FE3-D34D251B8191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7C5BACA5-F6BC-49B3-8DF5-FD9A37F320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F5E234E2-F146-4195-8686-23BA5885C29E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AB63802-1A86-4448-B788-B782DE12886B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39B70DFB-A764-49C7-ADDE-1AE33192E2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A89F2BD3-01BE-42AE-AEA4-DCDC4E9B64E2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5EA464B-0D15-487F-B701-F0334ED4CEBD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68E2447-2563-4BF8-8D09-7A2E9ECEA9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82C3510-288A-4964-8457-6088C37184DD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C36C7343-6BB4-4ECB-B075-64EDFB109252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20" name="Rechthoek met één afgeknipte en afgeronde hoek 47">
                  <a:extLst>
                    <a:ext uri="{FF2B5EF4-FFF2-40B4-BE49-F238E27FC236}">
                      <a16:creationId xmlns:a16="http://schemas.microsoft.com/office/drawing/2014/main" id="{F6B53696-B92D-467D-9AA6-C1EDC1ECC8B2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hthoekige driehoek 20">
                  <a:extLst>
                    <a:ext uri="{FF2B5EF4-FFF2-40B4-BE49-F238E27FC236}">
                      <a16:creationId xmlns:a16="http://schemas.microsoft.com/office/drawing/2014/main" id="{E2D86ACD-C9AB-4115-8F4D-D171112E51BE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A7F62B9-5ECD-4514-B44F-8AD7EA16614D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526C56BF-0FC8-49F0-9ACC-C23C79942D70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963CFDB1-4AB8-44EC-890A-65AD60456CAC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Please check the extra instructions to the sides of the slides to help style- and process your text.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#2</a:t>
            </a:r>
            <a:endParaRPr lang="en-US" noProof="0"/>
          </a:p>
          <a:p>
            <a:pPr lvl="3"/>
            <a:r>
              <a:rPr lang="en-US" noProof="0"/>
              <a:t>Sub-bullet #3</a:t>
            </a:r>
          </a:p>
          <a:p>
            <a:pPr lvl="4"/>
            <a:r>
              <a:rPr lang="en-US" noProof="0"/>
              <a:t>Default text</a:t>
            </a:r>
          </a:p>
          <a:p>
            <a:pPr lvl="5"/>
            <a:r>
              <a:rPr lang="en-US" noProof="0"/>
              <a:t>Numerical bullet</a:t>
            </a:r>
          </a:p>
          <a:p>
            <a:pPr lvl="6"/>
            <a:r>
              <a:rPr lang="en-US" noProof="0"/>
              <a:t>Subtitle </a:t>
            </a:r>
          </a:p>
          <a:p>
            <a:pPr lvl="7"/>
            <a:r>
              <a:rPr lang="en-US" noProof="0"/>
              <a:t>Subtitle #2</a:t>
            </a:r>
          </a:p>
          <a:p>
            <a:pPr lvl="8"/>
            <a:r>
              <a:rPr lang="en-US" noProof="0"/>
              <a:t>Quote or source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014E-945E-450B-83E2-B8FFCD3C2AD0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TEXT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375DDB47-7A2E-4546-930A-B7B6E330BF6B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BCBBC5BE-1203-4D68-8D1D-EFCE583A56C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99D01190-D3B3-44F7-A716-786B43F10A14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21D5A09-8F71-4C13-B26A-27D48201A377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CEE28C0-8C96-4A30-A599-10568CE7A7BF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E99E06D4-C2CC-43FA-8EC2-7449A14B386A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0C7BADF3-A697-4397-9459-CD64495ABB4F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C5C8B55-51AE-4811-B1C3-DB76B9E062EB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FBB9E81-1038-4C1F-BF28-91DAA3424363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8" name="Meer informatie">
              <a:extLst>
                <a:ext uri="{FF2B5EF4-FFF2-40B4-BE49-F238E27FC236}">
                  <a16:creationId xmlns:a16="http://schemas.microsoft.com/office/drawing/2014/main" id="{5F353C4C-C292-4734-8D69-5DD78F9F8649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6" name="Freeform 101">
                <a:extLst>
                  <a:ext uri="{FF2B5EF4-FFF2-40B4-BE49-F238E27FC236}">
                    <a16:creationId xmlns:a16="http://schemas.microsoft.com/office/drawing/2014/main" id="{6C11202E-565A-466D-91C3-52A4723DDE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F5485134-1ABF-4718-AB1B-0ECB4CD56BEB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88" name="Rechte verbindingslijn 87">
                <a:extLst>
                  <a:ext uri="{FF2B5EF4-FFF2-40B4-BE49-F238E27FC236}">
                    <a16:creationId xmlns:a16="http://schemas.microsoft.com/office/drawing/2014/main" id="{A106C0EE-4764-4AD8-A809-1022F546D8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9549669-8160-4C1B-A8AF-9B684D0DE833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779CF82-1BCB-4709-AEE1-DE90E50F8328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F6971991-08A6-48F4-9245-2CCD472AA4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A5EF5F57-5DBC-4F5F-8661-5F8BE0F07542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F506FF55-2BC7-4085-A8F2-FEF4934BC7E8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5" name="Rechte verbindingslijn 34">
                <a:extLst>
                  <a:ext uri="{FF2B5EF4-FFF2-40B4-BE49-F238E27FC236}">
                    <a16:creationId xmlns:a16="http://schemas.microsoft.com/office/drawing/2014/main" id="{FC5C5614-2E74-4948-B425-6BD2121828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AAC2A480-FB3D-413F-8AEA-6AED896BF9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3406D4E-F84E-4696-B8B1-D8AE065949F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C302C3F-B7CE-4296-9A04-89A64B66E5B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7" name="Groep 76">
                  <a:extLst>
                    <a:ext uri="{FF2B5EF4-FFF2-40B4-BE49-F238E27FC236}">
                      <a16:creationId xmlns:a16="http://schemas.microsoft.com/office/drawing/2014/main" id="{A082F0B2-DBAF-42EF-A2F9-9364EDDAFE39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1" name="Rechte verbindingslijn 80">
                    <a:extLst>
                      <a:ext uri="{FF2B5EF4-FFF2-40B4-BE49-F238E27FC236}">
                        <a16:creationId xmlns:a16="http://schemas.microsoft.com/office/drawing/2014/main" id="{A9E82DBA-A7D8-479F-99AF-232C72F34B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96345979-0E3A-4BD9-8EAC-E55B0B8B6B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DCE54B16-0142-47C0-BE13-F041714C87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2969988F-8D85-487D-910D-FAB2F5FFB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36816B4C-2A1C-42BA-9776-655B4F840A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C3F3AB25-D9E2-49AC-B938-863F5BD22839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404E006F-BF38-49E3-82D9-64392C5B51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Pijl: punthaak 79">
                    <a:extLst>
                      <a:ext uri="{FF2B5EF4-FFF2-40B4-BE49-F238E27FC236}">
                        <a16:creationId xmlns:a16="http://schemas.microsoft.com/office/drawing/2014/main" id="{A7561319-1741-4B6F-B630-A5DB0CE8C08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D8534C11-48B7-4B8F-BCFD-65F4FCA5DC69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CEA057B2-F4AA-4903-80DE-D039B088A71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EDD9D11-FC14-416D-A70A-3F53150902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59A9A5B6-E71C-431C-A797-3D5D754AD5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CE99DC49-798B-4B76-8C98-404F9A3C33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2169D497-F0EA-47E9-B6FA-9ED189CD7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76BA7DC6-C624-46C8-91F3-A228DDBCA6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9" name="Groep 68">
                  <a:extLst>
                    <a:ext uri="{FF2B5EF4-FFF2-40B4-BE49-F238E27FC236}">
                      <a16:creationId xmlns:a16="http://schemas.microsoft.com/office/drawing/2014/main" id="{FA73D4EA-D48C-4A16-95A9-A81781F06DD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49F8846-4761-4362-94F5-B91A11C895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Pijl: punthaak 70">
                    <a:extLst>
                      <a:ext uri="{FF2B5EF4-FFF2-40B4-BE49-F238E27FC236}">
                        <a16:creationId xmlns:a16="http://schemas.microsoft.com/office/drawing/2014/main" id="{EF04F8C9-B294-441B-8A99-7DF027E90EB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4C01AD7-7D5D-48C8-ABD1-D521C5E128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80CF6F5C-AC89-4913-A5F0-8BE67959D3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C6807F8-008A-4CFB-BEDB-6379AFFCDFD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70BC3F0D-C34B-4E4B-85A9-853282E316CF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A052317A-32FC-4086-901A-D2F3DCE9550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D675FE99-9F85-40AF-8FF1-34383908D2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16690394-F161-4A75-9680-661B17565B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E7EEC0F7-8725-4121-887C-177DA4F488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DD64BD37-F90D-414D-893F-0120A62AEC4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794D8E4-48F9-43B1-94A4-150DB81AA3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4D2BC3FD-1365-45B9-9EBC-452E06577F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FC33C061-FE0C-4658-89A2-89BC657A303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3BA975C4-63CA-4AED-AD18-B9E3C04ED4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Pijl: punthaak 61">
                      <a:extLst>
                        <a:ext uri="{FF2B5EF4-FFF2-40B4-BE49-F238E27FC236}">
                          <a16:creationId xmlns:a16="http://schemas.microsoft.com/office/drawing/2014/main" id="{9BECF69D-C65D-404F-A901-2ADD94218E5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D764B1FE-0F40-44F3-A6DE-2EC037E17CA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9648671-6712-426A-9672-2190D7B89E23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7DC2E298-5FB2-44A8-B441-3C899369062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8" name="Groep 47">
                    <a:extLst>
                      <a:ext uri="{FF2B5EF4-FFF2-40B4-BE49-F238E27FC236}">
                        <a16:creationId xmlns:a16="http://schemas.microsoft.com/office/drawing/2014/main" id="{14917B8C-D5CD-4BEA-82AB-BD68E5A3A94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00F0EA6-5729-442F-B337-D6E6076D55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98041F4D-E9E8-4252-B33E-E4AAA8E8F29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DC4BF8AB-464B-42CB-8A8A-F920C541B40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46910E-CBCC-47E0-8FCD-5214CF61BE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083D5E4-169F-43FE-8704-C99B3B81F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33B70233-8844-4066-AAFD-439650BA40C3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0" name="Rechthoek 49">
                      <a:extLst>
                        <a:ext uri="{FF2B5EF4-FFF2-40B4-BE49-F238E27FC236}">
                          <a16:creationId xmlns:a16="http://schemas.microsoft.com/office/drawing/2014/main" id="{C45DEB59-83BF-4384-9D1B-D0791A18D1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Pijl: punthaak 50">
                      <a:extLst>
                        <a:ext uri="{FF2B5EF4-FFF2-40B4-BE49-F238E27FC236}">
                          <a16:creationId xmlns:a16="http://schemas.microsoft.com/office/drawing/2014/main" id="{85F8BF25-53BF-4EE8-AFA4-B7ABF0C938A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02091356-03F8-4E84-8F27-02A6BCE1EB74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56186E76-4804-419F-8FDD-43A2349FE74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D008E9C1-D761-4C63-8F1E-25184816FE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2C874F0-B17E-45C3-9F84-867DA1E6B1FB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12A7FA8-00A1-4506-AE1D-B7735A08C482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4481B40-7437-4546-AB7F-9275CC25D592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AEAB9D2C-25C9-4D5E-9CD1-1B8AAA642C2F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C4BDD9D8-436B-4F02-82E8-5F50207CAF49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5D5F2D0C-58FE-4B61-AA88-29C391D6B8C8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D5C50D12-B3FC-4EC8-B013-A0007706ADA1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65F1421E-39A1-4594-8F73-EF2386148E95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F9E3D10D-0B06-435C-9949-79A8904C3E04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6FBB106B-C1EF-4CB0-ACAE-D063B6D32427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2FDB8E7C-067D-452B-B49B-06A9EE879EF1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BAF114E0-DA37-49FB-8D47-98F7946D76CD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7644F2-6336-4482-BACC-A7C7763C52FD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92" name="Rechte verbindingslijn 91">
              <a:extLst>
                <a:ext uri="{FF2B5EF4-FFF2-40B4-BE49-F238E27FC236}">
                  <a16:creationId xmlns:a16="http://schemas.microsoft.com/office/drawing/2014/main" id="{92FC45C4-4DA2-4DB8-85EE-E0F49E9D35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FA277D8C-1B76-4E9B-945F-A1E178644B44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93C4ABBE-682E-45D0-9FD8-2D27B21C3BF9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DD5CA108-E0A9-4A48-BCFB-8C0474FAF1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42267504-9116-4C87-AEFA-FAB75730C9BB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9C71A2D5-8196-4A9B-9431-B4C8C2A597A0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AD2F428-3CFB-4DF8-97A3-EE5477972A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3CB00C3A-504F-4225-BE27-76A17108A5C6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00" name="Groep 99">
                <a:extLst>
                  <a:ext uri="{FF2B5EF4-FFF2-40B4-BE49-F238E27FC236}">
                    <a16:creationId xmlns:a16="http://schemas.microsoft.com/office/drawing/2014/main" id="{7EBCBB99-E92F-4565-A2BE-547ADEBF4AAC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102" name="Rechthoek met één afgeknipte en afgeronde hoek 47">
                  <a:extLst>
                    <a:ext uri="{FF2B5EF4-FFF2-40B4-BE49-F238E27FC236}">
                      <a16:creationId xmlns:a16="http://schemas.microsoft.com/office/drawing/2014/main" id="{8B38B627-CD25-430B-9828-97B0F1C241F1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hthoekige driehoek 102">
                  <a:extLst>
                    <a:ext uri="{FF2B5EF4-FFF2-40B4-BE49-F238E27FC236}">
                      <a16:creationId xmlns:a16="http://schemas.microsoft.com/office/drawing/2014/main" id="{24C778EA-D9F7-4A74-B3DF-F364E1EF7CA7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37A35DEE-FC70-4654-8953-683A27AFBBA7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E60DDC39-4065-4032-AB45-1A55C13EBC6B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199E46A-E861-4051-8A67-69E944A16A26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X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hthoek 98">
            <a:extLst>
              <a:ext uri="{FF2B5EF4-FFF2-40B4-BE49-F238E27FC236}">
                <a16:creationId xmlns:a16="http://schemas.microsoft.com/office/drawing/2014/main" id="{D34191AB-BA4F-438B-A601-51864E76A48B}"/>
              </a:ext>
            </a:extLst>
          </p:cNvPr>
          <p:cNvSpPr/>
          <p:nvPr userDrawn="1"/>
        </p:nvSpPr>
        <p:spPr>
          <a:xfrm>
            <a:off x="-1" y="539859"/>
            <a:ext cx="12192001" cy="63187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hthoek 96">
            <a:extLst>
              <a:ext uri="{FF2B5EF4-FFF2-40B4-BE49-F238E27FC236}">
                <a16:creationId xmlns:a16="http://schemas.microsoft.com/office/drawing/2014/main" id="{53D6E900-9A76-4B11-AAFD-FD6977E4B9CF}"/>
              </a:ext>
            </a:extLst>
          </p:cNvPr>
          <p:cNvSpPr/>
          <p:nvPr userDrawn="1"/>
        </p:nvSpPr>
        <p:spPr>
          <a:xfrm>
            <a:off x="-1" y="0"/>
            <a:ext cx="12192001" cy="631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Please check the extra instructions to the sides of the slides to help style- and process your text.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#2</a:t>
            </a:r>
            <a:endParaRPr lang="en-US" noProof="0"/>
          </a:p>
          <a:p>
            <a:pPr lvl="3"/>
            <a:r>
              <a:rPr lang="en-US" noProof="0"/>
              <a:t>Sub-bullet #3</a:t>
            </a:r>
          </a:p>
          <a:p>
            <a:pPr lvl="4"/>
            <a:r>
              <a:rPr lang="en-US" noProof="0"/>
              <a:t>Default text</a:t>
            </a:r>
          </a:p>
          <a:p>
            <a:pPr lvl="5"/>
            <a:r>
              <a:rPr lang="en-US" noProof="0"/>
              <a:t>Numerical bullet</a:t>
            </a:r>
          </a:p>
          <a:p>
            <a:pPr lvl="6"/>
            <a:r>
              <a:rPr lang="en-US" noProof="0"/>
              <a:t>Subtitle </a:t>
            </a:r>
          </a:p>
          <a:p>
            <a:pPr lvl="7"/>
            <a:r>
              <a:rPr lang="en-US" noProof="0"/>
              <a:t>Subtitle #2</a:t>
            </a:r>
          </a:p>
          <a:p>
            <a:pPr lvl="8"/>
            <a:r>
              <a:rPr lang="en-US" noProof="0"/>
              <a:t>Quote or source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0609-A6D8-45BF-B05A-4624AE32B3CB}" type="datetime1">
              <a:rPr lang="en-US" smtClean="0"/>
              <a:t>3/29/23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TEXT #2</a:t>
            </a:r>
          </a:p>
        </p:txBody>
      </p: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E26A500-1EC5-4939-9031-87F7DC683259}"/>
              </a:ext>
            </a:extLst>
          </p:cNvPr>
          <p:cNvCxnSpPr/>
          <p:nvPr userDrawn="1"/>
        </p:nvCxnSpPr>
        <p:spPr>
          <a:xfrm>
            <a:off x="470968" y="1293181"/>
            <a:ext cx="900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470D2D3-695F-48CC-8F65-68948016D9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4541" y="6486124"/>
            <a:ext cx="1082350" cy="204539"/>
            <a:chOff x="8145463" y="4870450"/>
            <a:chExt cx="806450" cy="152400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E0230D9-7309-4B1E-80B2-F089398A81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3613" y="4892675"/>
              <a:ext cx="111125" cy="104775"/>
            </a:xfrm>
            <a:custGeom>
              <a:avLst/>
              <a:gdLst>
                <a:gd name="T0" fmla="*/ 414 w 512"/>
                <a:gd name="T1" fmla="*/ 34 h 480"/>
                <a:gd name="T2" fmla="*/ 412 w 512"/>
                <a:gd name="T3" fmla="*/ 44 h 480"/>
                <a:gd name="T4" fmla="*/ 412 w 512"/>
                <a:gd name="T5" fmla="*/ 112 h 480"/>
                <a:gd name="T6" fmla="*/ 412 w 512"/>
                <a:gd name="T7" fmla="*/ 116 h 480"/>
                <a:gd name="T8" fmla="*/ 411 w 512"/>
                <a:gd name="T9" fmla="*/ 119 h 480"/>
                <a:gd name="T10" fmla="*/ 409 w 512"/>
                <a:gd name="T11" fmla="*/ 120 h 480"/>
                <a:gd name="T12" fmla="*/ 404 w 512"/>
                <a:gd name="T13" fmla="*/ 120 h 480"/>
                <a:gd name="T14" fmla="*/ 120 w 512"/>
                <a:gd name="T15" fmla="*/ 120 h 480"/>
                <a:gd name="T16" fmla="*/ 18 w 512"/>
                <a:gd name="T17" fmla="*/ 138 h 480"/>
                <a:gd name="T18" fmla="*/ 0 w 512"/>
                <a:gd name="T19" fmla="*/ 240 h 480"/>
                <a:gd name="T20" fmla="*/ 0 w 512"/>
                <a:gd name="T21" fmla="*/ 360 h 480"/>
                <a:gd name="T22" fmla="*/ 18 w 512"/>
                <a:gd name="T23" fmla="*/ 462 h 480"/>
                <a:gd name="T24" fmla="*/ 120 w 512"/>
                <a:gd name="T25" fmla="*/ 480 h 480"/>
                <a:gd name="T26" fmla="*/ 512 w 512"/>
                <a:gd name="T27" fmla="*/ 480 h 480"/>
                <a:gd name="T28" fmla="*/ 512 w 512"/>
                <a:gd name="T29" fmla="*/ 0 h 480"/>
                <a:gd name="T30" fmla="*/ 423 w 512"/>
                <a:gd name="T31" fmla="*/ 29 h 480"/>
                <a:gd name="T32" fmla="*/ 414 w 512"/>
                <a:gd name="T33" fmla="*/ 34 h 480"/>
                <a:gd name="T34" fmla="*/ 395 w 512"/>
                <a:gd name="T35" fmla="*/ 403 h 480"/>
                <a:gd name="T36" fmla="*/ 372 w 512"/>
                <a:gd name="T37" fmla="*/ 404 h 480"/>
                <a:gd name="T38" fmla="*/ 140 w 512"/>
                <a:gd name="T39" fmla="*/ 404 h 480"/>
                <a:gd name="T40" fmla="*/ 106 w 512"/>
                <a:gd name="T41" fmla="*/ 398 h 480"/>
                <a:gd name="T42" fmla="*/ 100 w 512"/>
                <a:gd name="T43" fmla="*/ 364 h 480"/>
                <a:gd name="T44" fmla="*/ 100 w 512"/>
                <a:gd name="T45" fmla="*/ 236 h 480"/>
                <a:gd name="T46" fmla="*/ 106 w 512"/>
                <a:gd name="T47" fmla="*/ 202 h 480"/>
                <a:gd name="T48" fmla="*/ 140 w 512"/>
                <a:gd name="T49" fmla="*/ 196 h 480"/>
                <a:gd name="T50" fmla="*/ 412 w 512"/>
                <a:gd name="T51" fmla="*/ 196 h 480"/>
                <a:gd name="T52" fmla="*/ 412 w 512"/>
                <a:gd name="T53" fmla="*/ 364 h 480"/>
                <a:gd name="T54" fmla="*/ 406 w 512"/>
                <a:gd name="T55" fmla="*/ 398 h 480"/>
                <a:gd name="T56" fmla="*/ 395 w 512"/>
                <a:gd name="T57" fmla="*/ 40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2" h="480">
                  <a:moveTo>
                    <a:pt x="414" y="34"/>
                  </a:moveTo>
                  <a:cubicBezTo>
                    <a:pt x="412" y="36"/>
                    <a:pt x="412" y="38"/>
                    <a:pt x="412" y="44"/>
                  </a:cubicBezTo>
                  <a:cubicBezTo>
                    <a:pt x="412" y="112"/>
                    <a:pt x="412" y="112"/>
                    <a:pt x="412" y="112"/>
                  </a:cubicBezTo>
                  <a:cubicBezTo>
                    <a:pt x="412" y="114"/>
                    <a:pt x="412" y="115"/>
                    <a:pt x="412" y="116"/>
                  </a:cubicBezTo>
                  <a:cubicBezTo>
                    <a:pt x="412" y="117"/>
                    <a:pt x="412" y="118"/>
                    <a:pt x="411" y="119"/>
                  </a:cubicBezTo>
                  <a:cubicBezTo>
                    <a:pt x="410" y="119"/>
                    <a:pt x="410" y="120"/>
                    <a:pt x="409" y="120"/>
                  </a:cubicBezTo>
                  <a:cubicBezTo>
                    <a:pt x="408" y="120"/>
                    <a:pt x="406" y="120"/>
                    <a:pt x="404" y="120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63" y="120"/>
                    <a:pt x="35" y="120"/>
                    <a:pt x="18" y="138"/>
                  </a:cubicBezTo>
                  <a:cubicBezTo>
                    <a:pt x="0" y="155"/>
                    <a:pt x="0" y="183"/>
                    <a:pt x="0" y="24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417"/>
                    <a:pt x="0" y="445"/>
                    <a:pt x="18" y="462"/>
                  </a:cubicBezTo>
                  <a:cubicBezTo>
                    <a:pt x="35" y="480"/>
                    <a:pt x="63" y="480"/>
                    <a:pt x="120" y="480"/>
                  </a:cubicBezTo>
                  <a:cubicBezTo>
                    <a:pt x="512" y="480"/>
                    <a:pt x="512" y="480"/>
                    <a:pt x="512" y="480"/>
                  </a:cubicBezTo>
                  <a:cubicBezTo>
                    <a:pt x="512" y="0"/>
                    <a:pt x="512" y="0"/>
                    <a:pt x="512" y="0"/>
                  </a:cubicBezTo>
                  <a:cubicBezTo>
                    <a:pt x="423" y="29"/>
                    <a:pt x="423" y="29"/>
                    <a:pt x="423" y="29"/>
                  </a:cubicBezTo>
                  <a:cubicBezTo>
                    <a:pt x="418" y="31"/>
                    <a:pt x="415" y="31"/>
                    <a:pt x="414" y="34"/>
                  </a:cubicBezTo>
                  <a:close/>
                  <a:moveTo>
                    <a:pt x="395" y="403"/>
                  </a:moveTo>
                  <a:cubicBezTo>
                    <a:pt x="390" y="404"/>
                    <a:pt x="382" y="404"/>
                    <a:pt x="372" y="404"/>
                  </a:cubicBezTo>
                  <a:cubicBezTo>
                    <a:pt x="140" y="404"/>
                    <a:pt x="140" y="404"/>
                    <a:pt x="140" y="404"/>
                  </a:cubicBezTo>
                  <a:cubicBezTo>
                    <a:pt x="121" y="404"/>
                    <a:pt x="112" y="404"/>
                    <a:pt x="106" y="398"/>
                  </a:cubicBezTo>
                  <a:cubicBezTo>
                    <a:pt x="100" y="392"/>
                    <a:pt x="100" y="383"/>
                    <a:pt x="100" y="364"/>
                  </a:cubicBezTo>
                  <a:cubicBezTo>
                    <a:pt x="100" y="236"/>
                    <a:pt x="100" y="236"/>
                    <a:pt x="100" y="236"/>
                  </a:cubicBezTo>
                  <a:cubicBezTo>
                    <a:pt x="100" y="217"/>
                    <a:pt x="100" y="208"/>
                    <a:pt x="106" y="202"/>
                  </a:cubicBezTo>
                  <a:cubicBezTo>
                    <a:pt x="112" y="196"/>
                    <a:pt x="121" y="196"/>
                    <a:pt x="140" y="196"/>
                  </a:cubicBezTo>
                  <a:cubicBezTo>
                    <a:pt x="412" y="196"/>
                    <a:pt x="412" y="196"/>
                    <a:pt x="412" y="196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12" y="383"/>
                    <a:pt x="412" y="392"/>
                    <a:pt x="406" y="398"/>
                  </a:cubicBezTo>
                  <a:cubicBezTo>
                    <a:pt x="403" y="401"/>
                    <a:pt x="400" y="402"/>
                    <a:pt x="395" y="40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940FDDE-76B2-4BA6-A5C7-2DA24DD52A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12201" y="4918075"/>
              <a:ext cx="111125" cy="79375"/>
            </a:xfrm>
            <a:custGeom>
              <a:avLst/>
              <a:gdLst>
                <a:gd name="T0" fmla="*/ 120 w 512"/>
                <a:gd name="T1" fmla="*/ 360 h 360"/>
                <a:gd name="T2" fmla="*/ 18 w 512"/>
                <a:gd name="T3" fmla="*/ 342 h 360"/>
                <a:gd name="T4" fmla="*/ 0 w 512"/>
                <a:gd name="T5" fmla="*/ 240 h 360"/>
                <a:gd name="T6" fmla="*/ 0 w 512"/>
                <a:gd name="T7" fmla="*/ 200 h 360"/>
                <a:gd name="T8" fmla="*/ 1 w 512"/>
                <a:gd name="T9" fmla="*/ 174 h 360"/>
                <a:gd name="T10" fmla="*/ 8 w 512"/>
                <a:gd name="T11" fmla="*/ 152 h 360"/>
                <a:gd name="T12" fmla="*/ 25 w 512"/>
                <a:gd name="T13" fmla="*/ 145 h 360"/>
                <a:gd name="T14" fmla="*/ 39 w 512"/>
                <a:gd name="T15" fmla="*/ 144 h 360"/>
                <a:gd name="T16" fmla="*/ 56 w 512"/>
                <a:gd name="T17" fmla="*/ 144 h 360"/>
                <a:gd name="T18" fmla="*/ 404 w 512"/>
                <a:gd name="T19" fmla="*/ 144 h 360"/>
                <a:gd name="T20" fmla="*/ 407 w 512"/>
                <a:gd name="T21" fmla="*/ 144 h 360"/>
                <a:gd name="T22" fmla="*/ 409 w 512"/>
                <a:gd name="T23" fmla="*/ 144 h 360"/>
                <a:gd name="T24" fmla="*/ 411 w 512"/>
                <a:gd name="T25" fmla="*/ 143 h 360"/>
                <a:gd name="T26" fmla="*/ 412 w 512"/>
                <a:gd name="T27" fmla="*/ 141 h 360"/>
                <a:gd name="T28" fmla="*/ 412 w 512"/>
                <a:gd name="T29" fmla="*/ 139 h 360"/>
                <a:gd name="T30" fmla="*/ 412 w 512"/>
                <a:gd name="T31" fmla="*/ 138 h 360"/>
                <a:gd name="T32" fmla="*/ 412 w 512"/>
                <a:gd name="T33" fmla="*/ 116 h 360"/>
                <a:gd name="T34" fmla="*/ 412 w 512"/>
                <a:gd name="T35" fmla="*/ 105 h 360"/>
                <a:gd name="T36" fmla="*/ 411 w 512"/>
                <a:gd name="T37" fmla="*/ 92 h 360"/>
                <a:gd name="T38" fmla="*/ 409 w 512"/>
                <a:gd name="T39" fmla="*/ 85 h 360"/>
                <a:gd name="T40" fmla="*/ 406 w 512"/>
                <a:gd name="T41" fmla="*/ 82 h 360"/>
                <a:gd name="T42" fmla="*/ 372 w 512"/>
                <a:gd name="T43" fmla="*/ 76 h 360"/>
                <a:gd name="T44" fmla="*/ 0 w 512"/>
                <a:gd name="T45" fmla="*/ 76 h 360"/>
                <a:gd name="T46" fmla="*/ 0 w 512"/>
                <a:gd name="T47" fmla="*/ 0 h 360"/>
                <a:gd name="T48" fmla="*/ 392 w 512"/>
                <a:gd name="T49" fmla="*/ 0 h 360"/>
                <a:gd name="T50" fmla="*/ 494 w 512"/>
                <a:gd name="T51" fmla="*/ 18 h 360"/>
                <a:gd name="T52" fmla="*/ 512 w 512"/>
                <a:gd name="T53" fmla="*/ 120 h 360"/>
                <a:gd name="T54" fmla="*/ 512 w 512"/>
                <a:gd name="T55" fmla="*/ 360 h 360"/>
                <a:gd name="T56" fmla="*/ 120 w 512"/>
                <a:gd name="T57" fmla="*/ 360 h 360"/>
                <a:gd name="T58" fmla="*/ 412 w 512"/>
                <a:gd name="T59" fmla="*/ 216 h 360"/>
                <a:gd name="T60" fmla="*/ 134 w 512"/>
                <a:gd name="T61" fmla="*/ 216 h 360"/>
                <a:gd name="T62" fmla="*/ 110 w 512"/>
                <a:gd name="T63" fmla="*/ 219 h 360"/>
                <a:gd name="T64" fmla="*/ 107 w 512"/>
                <a:gd name="T65" fmla="*/ 221 h 360"/>
                <a:gd name="T66" fmla="*/ 105 w 512"/>
                <a:gd name="T67" fmla="*/ 222 h 360"/>
                <a:gd name="T68" fmla="*/ 104 w 512"/>
                <a:gd name="T69" fmla="*/ 223 h 360"/>
                <a:gd name="T70" fmla="*/ 103 w 512"/>
                <a:gd name="T71" fmla="*/ 226 h 360"/>
                <a:gd name="T72" fmla="*/ 100 w 512"/>
                <a:gd name="T73" fmla="*/ 250 h 360"/>
                <a:gd name="T74" fmla="*/ 101 w 512"/>
                <a:gd name="T75" fmla="*/ 269 h 360"/>
                <a:gd name="T76" fmla="*/ 103 w 512"/>
                <a:gd name="T77" fmla="*/ 274 h 360"/>
                <a:gd name="T78" fmla="*/ 110 w 512"/>
                <a:gd name="T79" fmla="*/ 281 h 360"/>
                <a:gd name="T80" fmla="*/ 134 w 512"/>
                <a:gd name="T81" fmla="*/ 284 h 360"/>
                <a:gd name="T82" fmla="*/ 372 w 512"/>
                <a:gd name="T83" fmla="*/ 284 h 360"/>
                <a:gd name="T84" fmla="*/ 380 w 512"/>
                <a:gd name="T85" fmla="*/ 284 h 360"/>
                <a:gd name="T86" fmla="*/ 388 w 512"/>
                <a:gd name="T87" fmla="*/ 284 h 360"/>
                <a:gd name="T88" fmla="*/ 406 w 512"/>
                <a:gd name="T89" fmla="*/ 278 h 360"/>
                <a:gd name="T90" fmla="*/ 411 w 512"/>
                <a:gd name="T91" fmla="*/ 269 h 360"/>
                <a:gd name="T92" fmla="*/ 412 w 512"/>
                <a:gd name="T93" fmla="*/ 244 h 360"/>
                <a:gd name="T94" fmla="*/ 412 w 512"/>
                <a:gd name="T95" fmla="*/ 21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2" h="360">
                  <a:moveTo>
                    <a:pt x="120" y="360"/>
                  </a:moveTo>
                  <a:cubicBezTo>
                    <a:pt x="63" y="360"/>
                    <a:pt x="35" y="360"/>
                    <a:pt x="18" y="342"/>
                  </a:cubicBezTo>
                  <a:cubicBezTo>
                    <a:pt x="0" y="325"/>
                    <a:pt x="0" y="297"/>
                    <a:pt x="0" y="24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89"/>
                    <a:pt x="0" y="181"/>
                    <a:pt x="1" y="174"/>
                  </a:cubicBezTo>
                  <a:cubicBezTo>
                    <a:pt x="1" y="164"/>
                    <a:pt x="3" y="157"/>
                    <a:pt x="8" y="152"/>
                  </a:cubicBezTo>
                  <a:cubicBezTo>
                    <a:pt x="12" y="148"/>
                    <a:pt x="17" y="146"/>
                    <a:pt x="25" y="145"/>
                  </a:cubicBezTo>
                  <a:cubicBezTo>
                    <a:pt x="29" y="145"/>
                    <a:pt x="34" y="144"/>
                    <a:pt x="39" y="144"/>
                  </a:cubicBezTo>
                  <a:cubicBezTo>
                    <a:pt x="44" y="144"/>
                    <a:pt x="50" y="144"/>
                    <a:pt x="56" y="144"/>
                  </a:cubicBezTo>
                  <a:cubicBezTo>
                    <a:pt x="404" y="144"/>
                    <a:pt x="404" y="144"/>
                    <a:pt x="404" y="144"/>
                  </a:cubicBezTo>
                  <a:cubicBezTo>
                    <a:pt x="405" y="144"/>
                    <a:pt x="406" y="144"/>
                    <a:pt x="407" y="144"/>
                  </a:cubicBezTo>
                  <a:cubicBezTo>
                    <a:pt x="408" y="144"/>
                    <a:pt x="409" y="144"/>
                    <a:pt x="409" y="144"/>
                  </a:cubicBezTo>
                  <a:cubicBezTo>
                    <a:pt x="410" y="144"/>
                    <a:pt x="410" y="143"/>
                    <a:pt x="411" y="143"/>
                  </a:cubicBezTo>
                  <a:cubicBezTo>
                    <a:pt x="411" y="142"/>
                    <a:pt x="412" y="142"/>
                    <a:pt x="412" y="141"/>
                  </a:cubicBezTo>
                  <a:cubicBezTo>
                    <a:pt x="412" y="140"/>
                    <a:pt x="412" y="139"/>
                    <a:pt x="412" y="139"/>
                  </a:cubicBezTo>
                  <a:cubicBezTo>
                    <a:pt x="412" y="138"/>
                    <a:pt x="412" y="138"/>
                    <a:pt x="412" y="138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2"/>
                    <a:pt x="412" y="108"/>
                    <a:pt x="412" y="105"/>
                  </a:cubicBezTo>
                  <a:cubicBezTo>
                    <a:pt x="412" y="99"/>
                    <a:pt x="412" y="95"/>
                    <a:pt x="411" y="92"/>
                  </a:cubicBezTo>
                  <a:cubicBezTo>
                    <a:pt x="410" y="89"/>
                    <a:pt x="410" y="87"/>
                    <a:pt x="409" y="85"/>
                  </a:cubicBezTo>
                  <a:cubicBezTo>
                    <a:pt x="408" y="84"/>
                    <a:pt x="407" y="83"/>
                    <a:pt x="406" y="82"/>
                  </a:cubicBezTo>
                  <a:cubicBezTo>
                    <a:pt x="400" y="76"/>
                    <a:pt x="391" y="76"/>
                    <a:pt x="37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360"/>
                    <a:pt x="512" y="360"/>
                    <a:pt x="512" y="360"/>
                  </a:cubicBezTo>
                  <a:lnTo>
                    <a:pt x="120" y="360"/>
                  </a:lnTo>
                  <a:close/>
                  <a:moveTo>
                    <a:pt x="412" y="216"/>
                  </a:moveTo>
                  <a:cubicBezTo>
                    <a:pt x="134" y="216"/>
                    <a:pt x="134" y="216"/>
                    <a:pt x="134" y="216"/>
                  </a:cubicBezTo>
                  <a:cubicBezTo>
                    <a:pt x="121" y="216"/>
                    <a:pt x="114" y="216"/>
                    <a:pt x="110" y="219"/>
                  </a:cubicBezTo>
                  <a:cubicBezTo>
                    <a:pt x="108" y="220"/>
                    <a:pt x="107" y="220"/>
                    <a:pt x="107" y="221"/>
                  </a:cubicBezTo>
                  <a:cubicBezTo>
                    <a:pt x="106" y="222"/>
                    <a:pt x="106" y="222"/>
                    <a:pt x="105" y="222"/>
                  </a:cubicBezTo>
                  <a:cubicBezTo>
                    <a:pt x="105" y="223"/>
                    <a:pt x="105" y="223"/>
                    <a:pt x="104" y="223"/>
                  </a:cubicBezTo>
                  <a:cubicBezTo>
                    <a:pt x="104" y="224"/>
                    <a:pt x="103" y="225"/>
                    <a:pt x="103" y="226"/>
                  </a:cubicBezTo>
                  <a:cubicBezTo>
                    <a:pt x="100" y="230"/>
                    <a:pt x="100" y="237"/>
                    <a:pt x="100" y="250"/>
                  </a:cubicBezTo>
                  <a:cubicBezTo>
                    <a:pt x="100" y="259"/>
                    <a:pt x="100" y="265"/>
                    <a:pt x="101" y="269"/>
                  </a:cubicBezTo>
                  <a:cubicBezTo>
                    <a:pt x="101" y="271"/>
                    <a:pt x="102" y="273"/>
                    <a:pt x="103" y="274"/>
                  </a:cubicBezTo>
                  <a:cubicBezTo>
                    <a:pt x="105" y="277"/>
                    <a:pt x="107" y="279"/>
                    <a:pt x="110" y="281"/>
                  </a:cubicBezTo>
                  <a:cubicBezTo>
                    <a:pt x="114" y="284"/>
                    <a:pt x="121" y="284"/>
                    <a:pt x="134" y="284"/>
                  </a:cubicBezTo>
                  <a:cubicBezTo>
                    <a:pt x="372" y="284"/>
                    <a:pt x="372" y="284"/>
                    <a:pt x="372" y="284"/>
                  </a:cubicBezTo>
                  <a:cubicBezTo>
                    <a:pt x="380" y="284"/>
                    <a:pt x="380" y="284"/>
                    <a:pt x="380" y="284"/>
                  </a:cubicBezTo>
                  <a:cubicBezTo>
                    <a:pt x="383" y="284"/>
                    <a:pt x="386" y="284"/>
                    <a:pt x="388" y="284"/>
                  </a:cubicBezTo>
                  <a:cubicBezTo>
                    <a:pt x="397" y="283"/>
                    <a:pt x="402" y="282"/>
                    <a:pt x="406" y="278"/>
                  </a:cubicBezTo>
                  <a:cubicBezTo>
                    <a:pt x="408" y="276"/>
                    <a:pt x="410" y="273"/>
                    <a:pt x="411" y="269"/>
                  </a:cubicBezTo>
                  <a:cubicBezTo>
                    <a:pt x="412" y="264"/>
                    <a:pt x="412" y="256"/>
                    <a:pt x="412" y="244"/>
                  </a:cubicBezTo>
                  <a:lnTo>
                    <a:pt x="412" y="2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C22238B-17AD-41D8-BAC5-E8C37FA378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840788" y="4918075"/>
              <a:ext cx="111125" cy="104775"/>
            </a:xfrm>
            <a:custGeom>
              <a:avLst/>
              <a:gdLst>
                <a:gd name="T0" fmla="*/ 100 w 512"/>
                <a:gd name="T1" fmla="*/ 442 h 480"/>
                <a:gd name="T2" fmla="*/ 99 w 512"/>
                <a:gd name="T3" fmla="*/ 445 h 480"/>
                <a:gd name="T4" fmla="*/ 98 w 512"/>
                <a:gd name="T5" fmla="*/ 446 h 480"/>
                <a:gd name="T6" fmla="*/ 89 w 512"/>
                <a:gd name="T7" fmla="*/ 451 h 480"/>
                <a:gd name="T8" fmla="*/ 0 w 512"/>
                <a:gd name="T9" fmla="*/ 480 h 480"/>
                <a:gd name="T10" fmla="*/ 0 w 512"/>
                <a:gd name="T11" fmla="*/ 0 h 480"/>
                <a:gd name="T12" fmla="*/ 392 w 512"/>
                <a:gd name="T13" fmla="*/ 0 h 480"/>
                <a:gd name="T14" fmla="*/ 494 w 512"/>
                <a:gd name="T15" fmla="*/ 18 h 480"/>
                <a:gd name="T16" fmla="*/ 512 w 512"/>
                <a:gd name="T17" fmla="*/ 120 h 480"/>
                <a:gd name="T18" fmla="*/ 512 w 512"/>
                <a:gd name="T19" fmla="*/ 240 h 480"/>
                <a:gd name="T20" fmla="*/ 494 w 512"/>
                <a:gd name="T21" fmla="*/ 342 h 480"/>
                <a:gd name="T22" fmla="*/ 392 w 512"/>
                <a:gd name="T23" fmla="*/ 360 h 480"/>
                <a:gd name="T24" fmla="*/ 108 w 512"/>
                <a:gd name="T25" fmla="*/ 360 h 480"/>
                <a:gd name="T26" fmla="*/ 105 w 512"/>
                <a:gd name="T27" fmla="*/ 360 h 480"/>
                <a:gd name="T28" fmla="*/ 103 w 512"/>
                <a:gd name="T29" fmla="*/ 360 h 480"/>
                <a:gd name="T30" fmla="*/ 101 w 512"/>
                <a:gd name="T31" fmla="*/ 361 h 480"/>
                <a:gd name="T32" fmla="*/ 100 w 512"/>
                <a:gd name="T33" fmla="*/ 364 h 480"/>
                <a:gd name="T34" fmla="*/ 100 w 512"/>
                <a:gd name="T35" fmla="*/ 368 h 480"/>
                <a:gd name="T36" fmla="*/ 100 w 512"/>
                <a:gd name="T37" fmla="*/ 436 h 480"/>
                <a:gd name="T38" fmla="*/ 100 w 512"/>
                <a:gd name="T39" fmla="*/ 439 h 480"/>
                <a:gd name="T40" fmla="*/ 100 w 512"/>
                <a:gd name="T41" fmla="*/ 442 h 480"/>
                <a:gd name="T42" fmla="*/ 116 w 512"/>
                <a:gd name="T43" fmla="*/ 77 h 480"/>
                <a:gd name="T44" fmla="*/ 106 w 512"/>
                <a:gd name="T45" fmla="*/ 82 h 480"/>
                <a:gd name="T46" fmla="*/ 100 w 512"/>
                <a:gd name="T47" fmla="*/ 116 h 480"/>
                <a:gd name="T48" fmla="*/ 100 w 512"/>
                <a:gd name="T49" fmla="*/ 284 h 480"/>
                <a:gd name="T50" fmla="*/ 372 w 512"/>
                <a:gd name="T51" fmla="*/ 284 h 480"/>
                <a:gd name="T52" fmla="*/ 406 w 512"/>
                <a:gd name="T53" fmla="*/ 278 h 480"/>
                <a:gd name="T54" fmla="*/ 412 w 512"/>
                <a:gd name="T55" fmla="*/ 244 h 480"/>
                <a:gd name="T56" fmla="*/ 412 w 512"/>
                <a:gd name="T57" fmla="*/ 116 h 480"/>
                <a:gd name="T58" fmla="*/ 406 w 512"/>
                <a:gd name="T59" fmla="*/ 82 h 480"/>
                <a:gd name="T60" fmla="*/ 372 w 512"/>
                <a:gd name="T61" fmla="*/ 76 h 480"/>
                <a:gd name="T62" fmla="*/ 140 w 512"/>
                <a:gd name="T63" fmla="*/ 76 h 480"/>
                <a:gd name="T64" fmla="*/ 123 w 512"/>
                <a:gd name="T65" fmla="*/ 76 h 480"/>
                <a:gd name="T66" fmla="*/ 116 w 512"/>
                <a:gd name="T67" fmla="*/ 77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2" h="480">
                  <a:moveTo>
                    <a:pt x="100" y="442"/>
                  </a:moveTo>
                  <a:cubicBezTo>
                    <a:pt x="100" y="443"/>
                    <a:pt x="100" y="444"/>
                    <a:pt x="99" y="445"/>
                  </a:cubicBezTo>
                  <a:cubicBezTo>
                    <a:pt x="99" y="446"/>
                    <a:pt x="99" y="446"/>
                    <a:pt x="98" y="446"/>
                  </a:cubicBezTo>
                  <a:cubicBezTo>
                    <a:pt x="97" y="449"/>
                    <a:pt x="94" y="449"/>
                    <a:pt x="89" y="451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240"/>
                    <a:pt x="512" y="240"/>
                    <a:pt x="512" y="240"/>
                  </a:cubicBezTo>
                  <a:cubicBezTo>
                    <a:pt x="512" y="297"/>
                    <a:pt x="512" y="325"/>
                    <a:pt x="494" y="342"/>
                  </a:cubicBezTo>
                  <a:cubicBezTo>
                    <a:pt x="477" y="360"/>
                    <a:pt x="449" y="360"/>
                    <a:pt x="392" y="360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7" y="360"/>
                    <a:pt x="106" y="360"/>
                    <a:pt x="105" y="360"/>
                  </a:cubicBezTo>
                  <a:cubicBezTo>
                    <a:pt x="104" y="360"/>
                    <a:pt x="104" y="360"/>
                    <a:pt x="103" y="360"/>
                  </a:cubicBezTo>
                  <a:cubicBezTo>
                    <a:pt x="102" y="360"/>
                    <a:pt x="102" y="361"/>
                    <a:pt x="101" y="361"/>
                  </a:cubicBezTo>
                  <a:cubicBezTo>
                    <a:pt x="101" y="362"/>
                    <a:pt x="100" y="363"/>
                    <a:pt x="100" y="364"/>
                  </a:cubicBezTo>
                  <a:cubicBezTo>
                    <a:pt x="100" y="365"/>
                    <a:pt x="100" y="366"/>
                    <a:pt x="100" y="368"/>
                  </a:cubicBezTo>
                  <a:cubicBezTo>
                    <a:pt x="100" y="436"/>
                    <a:pt x="100" y="436"/>
                    <a:pt x="100" y="436"/>
                  </a:cubicBezTo>
                  <a:cubicBezTo>
                    <a:pt x="100" y="439"/>
                    <a:pt x="100" y="439"/>
                    <a:pt x="100" y="439"/>
                  </a:cubicBezTo>
                  <a:cubicBezTo>
                    <a:pt x="100" y="440"/>
                    <a:pt x="100" y="441"/>
                    <a:pt x="100" y="442"/>
                  </a:cubicBezTo>
                  <a:close/>
                  <a:moveTo>
                    <a:pt x="116" y="77"/>
                  </a:moveTo>
                  <a:cubicBezTo>
                    <a:pt x="112" y="78"/>
                    <a:pt x="108" y="79"/>
                    <a:pt x="106" y="82"/>
                  </a:cubicBezTo>
                  <a:cubicBezTo>
                    <a:pt x="100" y="88"/>
                    <a:pt x="100" y="97"/>
                    <a:pt x="100" y="116"/>
                  </a:cubicBezTo>
                  <a:cubicBezTo>
                    <a:pt x="100" y="284"/>
                    <a:pt x="100" y="284"/>
                    <a:pt x="100" y="284"/>
                  </a:cubicBezTo>
                  <a:cubicBezTo>
                    <a:pt x="372" y="284"/>
                    <a:pt x="372" y="284"/>
                    <a:pt x="372" y="284"/>
                  </a:cubicBezTo>
                  <a:cubicBezTo>
                    <a:pt x="391" y="284"/>
                    <a:pt x="400" y="284"/>
                    <a:pt x="406" y="278"/>
                  </a:cubicBezTo>
                  <a:cubicBezTo>
                    <a:pt x="412" y="272"/>
                    <a:pt x="412" y="263"/>
                    <a:pt x="412" y="244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97"/>
                    <a:pt x="412" y="88"/>
                    <a:pt x="406" y="82"/>
                  </a:cubicBezTo>
                  <a:cubicBezTo>
                    <a:pt x="400" y="76"/>
                    <a:pt x="391" y="76"/>
                    <a:pt x="372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33" y="76"/>
                    <a:pt x="127" y="76"/>
                    <a:pt x="123" y="76"/>
                  </a:cubicBezTo>
                  <a:cubicBezTo>
                    <a:pt x="120" y="76"/>
                    <a:pt x="118" y="77"/>
                    <a:pt x="116" y="7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0CAD6EC-DE85-4CC9-A916-B7A856BA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56613" y="4918075"/>
              <a:ext cx="109538" cy="79375"/>
            </a:xfrm>
            <a:custGeom>
              <a:avLst/>
              <a:gdLst>
                <a:gd name="T0" fmla="*/ 392 w 512"/>
                <a:gd name="T1" fmla="*/ 0 h 360"/>
                <a:gd name="T2" fmla="*/ 494 w 512"/>
                <a:gd name="T3" fmla="*/ 18 h 360"/>
                <a:gd name="T4" fmla="*/ 512 w 512"/>
                <a:gd name="T5" fmla="*/ 120 h 360"/>
                <a:gd name="T6" fmla="*/ 512 w 512"/>
                <a:gd name="T7" fmla="*/ 160 h 360"/>
                <a:gd name="T8" fmla="*/ 504 w 512"/>
                <a:gd name="T9" fmla="*/ 208 h 360"/>
                <a:gd name="T10" fmla="*/ 456 w 512"/>
                <a:gd name="T11" fmla="*/ 216 h 360"/>
                <a:gd name="T12" fmla="*/ 108 w 512"/>
                <a:gd name="T13" fmla="*/ 216 h 360"/>
                <a:gd name="T14" fmla="*/ 101 w 512"/>
                <a:gd name="T15" fmla="*/ 217 h 360"/>
                <a:gd name="T16" fmla="*/ 100 w 512"/>
                <a:gd name="T17" fmla="*/ 224 h 360"/>
                <a:gd name="T18" fmla="*/ 100 w 512"/>
                <a:gd name="T19" fmla="*/ 244 h 360"/>
                <a:gd name="T20" fmla="*/ 106 w 512"/>
                <a:gd name="T21" fmla="*/ 278 h 360"/>
                <a:gd name="T22" fmla="*/ 140 w 512"/>
                <a:gd name="T23" fmla="*/ 284 h 360"/>
                <a:gd name="T24" fmla="*/ 512 w 512"/>
                <a:gd name="T25" fmla="*/ 284 h 360"/>
                <a:gd name="T26" fmla="*/ 512 w 512"/>
                <a:gd name="T27" fmla="*/ 360 h 360"/>
                <a:gd name="T28" fmla="*/ 120 w 512"/>
                <a:gd name="T29" fmla="*/ 360 h 360"/>
                <a:gd name="T30" fmla="*/ 18 w 512"/>
                <a:gd name="T31" fmla="*/ 342 h 360"/>
                <a:gd name="T32" fmla="*/ 0 w 512"/>
                <a:gd name="T33" fmla="*/ 240 h 360"/>
                <a:gd name="T34" fmla="*/ 0 w 512"/>
                <a:gd name="T35" fmla="*/ 120 h 360"/>
                <a:gd name="T36" fmla="*/ 18 w 512"/>
                <a:gd name="T37" fmla="*/ 18 h 360"/>
                <a:gd name="T38" fmla="*/ 120 w 512"/>
                <a:gd name="T39" fmla="*/ 0 h 360"/>
                <a:gd name="T40" fmla="*/ 392 w 512"/>
                <a:gd name="T41" fmla="*/ 0 h 360"/>
                <a:gd name="T42" fmla="*/ 100 w 512"/>
                <a:gd name="T43" fmla="*/ 144 h 360"/>
                <a:gd name="T44" fmla="*/ 378 w 512"/>
                <a:gd name="T45" fmla="*/ 144 h 360"/>
                <a:gd name="T46" fmla="*/ 402 w 512"/>
                <a:gd name="T47" fmla="*/ 141 h 360"/>
                <a:gd name="T48" fmla="*/ 409 w 512"/>
                <a:gd name="T49" fmla="*/ 134 h 360"/>
                <a:gd name="T50" fmla="*/ 411 w 512"/>
                <a:gd name="T51" fmla="*/ 129 h 360"/>
                <a:gd name="T52" fmla="*/ 412 w 512"/>
                <a:gd name="T53" fmla="*/ 110 h 360"/>
                <a:gd name="T54" fmla="*/ 412 w 512"/>
                <a:gd name="T55" fmla="*/ 96 h 360"/>
                <a:gd name="T56" fmla="*/ 409 w 512"/>
                <a:gd name="T57" fmla="*/ 86 h 360"/>
                <a:gd name="T58" fmla="*/ 402 w 512"/>
                <a:gd name="T59" fmla="*/ 79 h 360"/>
                <a:gd name="T60" fmla="*/ 378 w 512"/>
                <a:gd name="T61" fmla="*/ 76 h 360"/>
                <a:gd name="T62" fmla="*/ 140 w 512"/>
                <a:gd name="T63" fmla="*/ 76 h 360"/>
                <a:gd name="T64" fmla="*/ 106 w 512"/>
                <a:gd name="T65" fmla="*/ 82 h 360"/>
                <a:gd name="T66" fmla="*/ 100 w 512"/>
                <a:gd name="T67" fmla="*/ 116 h 360"/>
                <a:gd name="T68" fmla="*/ 100 w 512"/>
                <a:gd name="T69" fmla="*/ 14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360">
                  <a:moveTo>
                    <a:pt x="392" y="0"/>
                  </a:move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160"/>
                    <a:pt x="512" y="160"/>
                    <a:pt x="512" y="160"/>
                  </a:cubicBezTo>
                  <a:cubicBezTo>
                    <a:pt x="512" y="186"/>
                    <a:pt x="512" y="200"/>
                    <a:pt x="504" y="208"/>
                  </a:cubicBezTo>
                  <a:cubicBezTo>
                    <a:pt x="496" y="216"/>
                    <a:pt x="482" y="216"/>
                    <a:pt x="456" y="21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4" y="216"/>
                    <a:pt x="102" y="216"/>
                    <a:pt x="101" y="217"/>
                  </a:cubicBezTo>
                  <a:cubicBezTo>
                    <a:pt x="100" y="218"/>
                    <a:pt x="100" y="220"/>
                    <a:pt x="100" y="22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63"/>
                    <a:pt x="100" y="272"/>
                    <a:pt x="106" y="278"/>
                  </a:cubicBezTo>
                  <a:cubicBezTo>
                    <a:pt x="112" y="284"/>
                    <a:pt x="121" y="284"/>
                    <a:pt x="140" y="284"/>
                  </a:cubicBezTo>
                  <a:cubicBezTo>
                    <a:pt x="512" y="284"/>
                    <a:pt x="512" y="284"/>
                    <a:pt x="512" y="284"/>
                  </a:cubicBezTo>
                  <a:cubicBezTo>
                    <a:pt x="512" y="360"/>
                    <a:pt x="512" y="360"/>
                    <a:pt x="512" y="36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63" y="360"/>
                    <a:pt x="35" y="360"/>
                    <a:pt x="18" y="342"/>
                  </a:cubicBezTo>
                  <a:cubicBezTo>
                    <a:pt x="0" y="325"/>
                    <a:pt x="0" y="297"/>
                    <a:pt x="0" y="2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63"/>
                    <a:pt x="0" y="35"/>
                    <a:pt x="18" y="18"/>
                  </a:cubicBezTo>
                  <a:cubicBezTo>
                    <a:pt x="35" y="0"/>
                    <a:pt x="63" y="0"/>
                    <a:pt x="120" y="0"/>
                  </a:cubicBezTo>
                  <a:lnTo>
                    <a:pt x="392" y="0"/>
                  </a:lnTo>
                  <a:close/>
                  <a:moveTo>
                    <a:pt x="100" y="144"/>
                  </a:moveTo>
                  <a:cubicBezTo>
                    <a:pt x="378" y="144"/>
                    <a:pt x="378" y="144"/>
                    <a:pt x="378" y="144"/>
                  </a:cubicBezTo>
                  <a:cubicBezTo>
                    <a:pt x="391" y="144"/>
                    <a:pt x="398" y="144"/>
                    <a:pt x="402" y="141"/>
                  </a:cubicBezTo>
                  <a:cubicBezTo>
                    <a:pt x="405" y="139"/>
                    <a:pt x="407" y="137"/>
                    <a:pt x="409" y="134"/>
                  </a:cubicBezTo>
                  <a:cubicBezTo>
                    <a:pt x="410" y="133"/>
                    <a:pt x="411" y="131"/>
                    <a:pt x="411" y="129"/>
                  </a:cubicBezTo>
                  <a:cubicBezTo>
                    <a:pt x="412" y="125"/>
                    <a:pt x="412" y="119"/>
                    <a:pt x="412" y="110"/>
                  </a:cubicBezTo>
                  <a:cubicBezTo>
                    <a:pt x="412" y="104"/>
                    <a:pt x="412" y="100"/>
                    <a:pt x="412" y="96"/>
                  </a:cubicBezTo>
                  <a:cubicBezTo>
                    <a:pt x="411" y="91"/>
                    <a:pt x="411" y="88"/>
                    <a:pt x="409" y="86"/>
                  </a:cubicBezTo>
                  <a:cubicBezTo>
                    <a:pt x="407" y="83"/>
                    <a:pt x="405" y="81"/>
                    <a:pt x="402" y="79"/>
                  </a:cubicBezTo>
                  <a:cubicBezTo>
                    <a:pt x="398" y="76"/>
                    <a:pt x="391" y="76"/>
                    <a:pt x="378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21" y="76"/>
                    <a:pt x="112" y="76"/>
                    <a:pt x="106" y="82"/>
                  </a:cubicBezTo>
                  <a:cubicBezTo>
                    <a:pt x="100" y="88"/>
                    <a:pt x="100" y="97"/>
                    <a:pt x="100" y="116"/>
                  </a:cubicBezTo>
                  <a:lnTo>
                    <a:pt x="100" y="14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56EDA2-7F03-4800-AC3D-FF319F5E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8026" y="4918075"/>
              <a:ext cx="111125" cy="79375"/>
            </a:xfrm>
            <a:custGeom>
              <a:avLst/>
              <a:gdLst>
                <a:gd name="T0" fmla="*/ 486 w 512"/>
                <a:gd name="T1" fmla="*/ 26 h 360"/>
                <a:gd name="T2" fmla="*/ 336 w 512"/>
                <a:gd name="T3" fmla="*/ 0 h 360"/>
                <a:gd name="T4" fmla="*/ 0 w 512"/>
                <a:gd name="T5" fmla="*/ 0 h 360"/>
                <a:gd name="T6" fmla="*/ 0 w 512"/>
                <a:gd name="T7" fmla="*/ 360 h 360"/>
                <a:gd name="T8" fmla="*/ 100 w 512"/>
                <a:gd name="T9" fmla="*/ 360 h 360"/>
                <a:gd name="T10" fmla="*/ 100 w 512"/>
                <a:gd name="T11" fmla="*/ 116 h 360"/>
                <a:gd name="T12" fmla="*/ 106 w 512"/>
                <a:gd name="T13" fmla="*/ 82 h 360"/>
                <a:gd name="T14" fmla="*/ 140 w 512"/>
                <a:gd name="T15" fmla="*/ 76 h 360"/>
                <a:gd name="T16" fmla="*/ 332 w 512"/>
                <a:gd name="T17" fmla="*/ 76 h 360"/>
                <a:gd name="T18" fmla="*/ 400 w 512"/>
                <a:gd name="T19" fmla="*/ 88 h 360"/>
                <a:gd name="T20" fmla="*/ 412 w 512"/>
                <a:gd name="T21" fmla="*/ 156 h 360"/>
                <a:gd name="T22" fmla="*/ 412 w 512"/>
                <a:gd name="T23" fmla="*/ 360 h 360"/>
                <a:gd name="T24" fmla="*/ 512 w 512"/>
                <a:gd name="T25" fmla="*/ 360 h 360"/>
                <a:gd name="T26" fmla="*/ 512 w 512"/>
                <a:gd name="T27" fmla="*/ 176 h 360"/>
                <a:gd name="T28" fmla="*/ 486 w 512"/>
                <a:gd name="T29" fmla="*/ 2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360">
                  <a:moveTo>
                    <a:pt x="486" y="26"/>
                  </a:moveTo>
                  <a:cubicBezTo>
                    <a:pt x="460" y="0"/>
                    <a:pt x="419" y="0"/>
                    <a:pt x="3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100" y="360"/>
                    <a:pt x="100" y="360"/>
                    <a:pt x="100" y="36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97"/>
                    <a:pt x="100" y="88"/>
                    <a:pt x="106" y="82"/>
                  </a:cubicBezTo>
                  <a:cubicBezTo>
                    <a:pt x="112" y="76"/>
                    <a:pt x="121" y="76"/>
                    <a:pt x="140" y="76"/>
                  </a:cubicBezTo>
                  <a:cubicBezTo>
                    <a:pt x="332" y="76"/>
                    <a:pt x="332" y="76"/>
                    <a:pt x="332" y="76"/>
                  </a:cubicBezTo>
                  <a:cubicBezTo>
                    <a:pt x="370" y="76"/>
                    <a:pt x="389" y="76"/>
                    <a:pt x="400" y="88"/>
                  </a:cubicBezTo>
                  <a:cubicBezTo>
                    <a:pt x="412" y="99"/>
                    <a:pt x="412" y="118"/>
                    <a:pt x="412" y="156"/>
                  </a:cubicBezTo>
                  <a:cubicBezTo>
                    <a:pt x="412" y="360"/>
                    <a:pt x="412" y="360"/>
                    <a:pt x="412" y="360"/>
                  </a:cubicBezTo>
                  <a:cubicBezTo>
                    <a:pt x="512" y="360"/>
                    <a:pt x="512" y="360"/>
                    <a:pt x="512" y="360"/>
                  </a:cubicBezTo>
                  <a:cubicBezTo>
                    <a:pt x="512" y="176"/>
                    <a:pt x="512" y="176"/>
                    <a:pt x="512" y="176"/>
                  </a:cubicBezTo>
                  <a:cubicBezTo>
                    <a:pt x="512" y="93"/>
                    <a:pt x="512" y="52"/>
                    <a:pt x="486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29C49EC4-DAA5-4D92-9571-07234CCD2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05788" y="4870450"/>
              <a:ext cx="26988" cy="47625"/>
            </a:xfrm>
            <a:custGeom>
              <a:avLst/>
              <a:gdLst>
                <a:gd name="T0" fmla="*/ 96 w 128"/>
                <a:gd name="T1" fmla="*/ 222 h 222"/>
                <a:gd name="T2" fmla="*/ 124 w 128"/>
                <a:gd name="T3" fmla="*/ 217 h 222"/>
                <a:gd name="T4" fmla="*/ 125 w 128"/>
                <a:gd name="T5" fmla="*/ 190 h 222"/>
                <a:gd name="T6" fmla="*/ 101 w 128"/>
                <a:gd name="T7" fmla="*/ 25 h 222"/>
                <a:gd name="T8" fmla="*/ 95 w 128"/>
                <a:gd name="T9" fmla="*/ 4 h 222"/>
                <a:gd name="T10" fmla="*/ 73 w 128"/>
                <a:gd name="T11" fmla="*/ 0 h 222"/>
                <a:gd name="T12" fmla="*/ 55 w 128"/>
                <a:gd name="T13" fmla="*/ 0 h 222"/>
                <a:gd name="T14" fmla="*/ 33 w 128"/>
                <a:gd name="T15" fmla="*/ 4 h 222"/>
                <a:gd name="T16" fmla="*/ 27 w 128"/>
                <a:gd name="T17" fmla="*/ 25 h 222"/>
                <a:gd name="T18" fmla="*/ 3 w 128"/>
                <a:gd name="T19" fmla="*/ 190 h 222"/>
                <a:gd name="T20" fmla="*/ 4 w 128"/>
                <a:gd name="T21" fmla="*/ 217 h 222"/>
                <a:gd name="T22" fmla="*/ 32 w 128"/>
                <a:gd name="T23" fmla="*/ 222 h 222"/>
                <a:gd name="T24" fmla="*/ 96 w 128"/>
                <a:gd name="T2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22">
                  <a:moveTo>
                    <a:pt x="96" y="222"/>
                  </a:moveTo>
                  <a:cubicBezTo>
                    <a:pt x="112" y="222"/>
                    <a:pt x="119" y="222"/>
                    <a:pt x="124" y="217"/>
                  </a:cubicBezTo>
                  <a:cubicBezTo>
                    <a:pt x="128" y="213"/>
                    <a:pt x="127" y="205"/>
                    <a:pt x="125" y="190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99" y="13"/>
                    <a:pt x="99" y="7"/>
                    <a:pt x="95" y="4"/>
                  </a:cubicBezTo>
                  <a:cubicBezTo>
                    <a:pt x="91" y="0"/>
                    <a:pt x="85" y="0"/>
                    <a:pt x="7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3" y="0"/>
                    <a:pt x="37" y="0"/>
                    <a:pt x="33" y="4"/>
                  </a:cubicBezTo>
                  <a:cubicBezTo>
                    <a:pt x="29" y="7"/>
                    <a:pt x="29" y="13"/>
                    <a:pt x="27" y="2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1" y="205"/>
                    <a:pt x="0" y="213"/>
                    <a:pt x="4" y="217"/>
                  </a:cubicBezTo>
                  <a:cubicBezTo>
                    <a:pt x="9" y="222"/>
                    <a:pt x="16" y="222"/>
                    <a:pt x="32" y="222"/>
                  </a:cubicBezTo>
                  <a:lnTo>
                    <a:pt x="96" y="222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DCFFCA4-6E50-4DBA-B129-B82EE0229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45463" y="4916488"/>
              <a:ext cx="50800" cy="33338"/>
            </a:xfrm>
            <a:custGeom>
              <a:avLst/>
              <a:gdLst>
                <a:gd name="T0" fmla="*/ 230 w 237"/>
                <a:gd name="T1" fmla="*/ 69 h 157"/>
                <a:gd name="T2" fmla="*/ 234 w 237"/>
                <a:gd name="T3" fmla="*/ 41 h 157"/>
                <a:gd name="T4" fmla="*/ 208 w 237"/>
                <a:gd name="T5" fmla="*/ 32 h 157"/>
                <a:gd name="T6" fmla="*/ 43 w 237"/>
                <a:gd name="T7" fmla="*/ 3 h 157"/>
                <a:gd name="T8" fmla="*/ 21 w 237"/>
                <a:gd name="T9" fmla="*/ 3 h 157"/>
                <a:gd name="T10" fmla="*/ 11 w 237"/>
                <a:gd name="T11" fmla="*/ 22 h 157"/>
                <a:gd name="T12" fmla="*/ 6 w 237"/>
                <a:gd name="T13" fmla="*/ 39 h 157"/>
                <a:gd name="T14" fmla="*/ 2 w 237"/>
                <a:gd name="T15" fmla="*/ 61 h 157"/>
                <a:gd name="T16" fmla="*/ 20 w 237"/>
                <a:gd name="T17" fmla="*/ 74 h 157"/>
                <a:gd name="T18" fmla="*/ 170 w 237"/>
                <a:gd name="T19" fmla="*/ 147 h 157"/>
                <a:gd name="T20" fmla="*/ 197 w 237"/>
                <a:gd name="T21" fmla="*/ 155 h 157"/>
                <a:gd name="T22" fmla="*/ 210 w 237"/>
                <a:gd name="T23" fmla="*/ 130 h 157"/>
                <a:gd name="T24" fmla="*/ 230 w 237"/>
                <a:gd name="T25" fmla="*/ 6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57">
                  <a:moveTo>
                    <a:pt x="230" y="69"/>
                  </a:moveTo>
                  <a:cubicBezTo>
                    <a:pt x="235" y="54"/>
                    <a:pt x="237" y="47"/>
                    <a:pt x="234" y="41"/>
                  </a:cubicBezTo>
                  <a:cubicBezTo>
                    <a:pt x="230" y="36"/>
                    <a:pt x="223" y="35"/>
                    <a:pt x="208" y="3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2" y="1"/>
                    <a:pt x="26" y="0"/>
                    <a:pt x="21" y="3"/>
                  </a:cubicBezTo>
                  <a:cubicBezTo>
                    <a:pt x="17" y="6"/>
                    <a:pt x="15" y="11"/>
                    <a:pt x="11" y="22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51"/>
                    <a:pt x="0" y="56"/>
                    <a:pt x="2" y="61"/>
                  </a:cubicBezTo>
                  <a:cubicBezTo>
                    <a:pt x="4" y="66"/>
                    <a:pt x="10" y="69"/>
                    <a:pt x="20" y="74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84" y="154"/>
                    <a:pt x="191" y="157"/>
                    <a:pt x="197" y="155"/>
                  </a:cubicBezTo>
                  <a:cubicBezTo>
                    <a:pt x="203" y="152"/>
                    <a:pt x="205" y="145"/>
                    <a:pt x="210" y="130"/>
                  </a:cubicBezTo>
                  <a:lnTo>
                    <a:pt x="230" y="69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01EF056A-D6FB-44A6-BB1F-64694BB4CF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9276" y="4960938"/>
              <a:ext cx="44450" cy="49213"/>
            </a:xfrm>
            <a:custGeom>
              <a:avLst/>
              <a:gdLst>
                <a:gd name="T0" fmla="*/ 129 w 201"/>
                <a:gd name="T1" fmla="*/ 14 h 228"/>
                <a:gd name="T2" fmla="*/ 104 w 201"/>
                <a:gd name="T3" fmla="*/ 2 h 228"/>
                <a:gd name="T4" fmla="*/ 87 w 201"/>
                <a:gd name="T5" fmla="*/ 24 h 228"/>
                <a:gd name="T6" fmla="*/ 8 w 201"/>
                <a:gd name="T7" fmla="*/ 171 h 228"/>
                <a:gd name="T8" fmla="*/ 1 w 201"/>
                <a:gd name="T9" fmla="*/ 192 h 228"/>
                <a:gd name="T10" fmla="*/ 17 w 201"/>
                <a:gd name="T11" fmla="*/ 207 h 228"/>
                <a:gd name="T12" fmla="*/ 31 w 201"/>
                <a:gd name="T13" fmla="*/ 218 h 228"/>
                <a:gd name="T14" fmla="*/ 51 w 201"/>
                <a:gd name="T15" fmla="*/ 228 h 228"/>
                <a:gd name="T16" fmla="*/ 69 w 201"/>
                <a:gd name="T17" fmla="*/ 215 h 228"/>
                <a:gd name="T18" fmla="*/ 185 w 201"/>
                <a:gd name="T19" fmla="*/ 95 h 228"/>
                <a:gd name="T20" fmla="*/ 200 w 201"/>
                <a:gd name="T21" fmla="*/ 72 h 228"/>
                <a:gd name="T22" fmla="*/ 181 w 201"/>
                <a:gd name="T23" fmla="*/ 52 h 228"/>
                <a:gd name="T24" fmla="*/ 129 w 201"/>
                <a:gd name="T25" fmla="*/ 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28">
                  <a:moveTo>
                    <a:pt x="129" y="14"/>
                  </a:moveTo>
                  <a:cubicBezTo>
                    <a:pt x="116" y="5"/>
                    <a:pt x="110" y="0"/>
                    <a:pt x="104" y="2"/>
                  </a:cubicBezTo>
                  <a:cubicBezTo>
                    <a:pt x="97" y="3"/>
                    <a:pt x="94" y="10"/>
                    <a:pt x="87" y="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3" y="181"/>
                    <a:pt x="0" y="187"/>
                    <a:pt x="1" y="192"/>
                  </a:cubicBezTo>
                  <a:cubicBezTo>
                    <a:pt x="3" y="197"/>
                    <a:pt x="7" y="201"/>
                    <a:pt x="17" y="207"/>
                  </a:cubicBezTo>
                  <a:cubicBezTo>
                    <a:pt x="31" y="218"/>
                    <a:pt x="31" y="218"/>
                    <a:pt x="31" y="218"/>
                  </a:cubicBezTo>
                  <a:cubicBezTo>
                    <a:pt x="41" y="225"/>
                    <a:pt x="46" y="228"/>
                    <a:pt x="51" y="228"/>
                  </a:cubicBezTo>
                  <a:cubicBezTo>
                    <a:pt x="56" y="227"/>
                    <a:pt x="60" y="223"/>
                    <a:pt x="69" y="215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95" y="84"/>
                    <a:pt x="201" y="78"/>
                    <a:pt x="200" y="72"/>
                  </a:cubicBezTo>
                  <a:cubicBezTo>
                    <a:pt x="199" y="65"/>
                    <a:pt x="193" y="61"/>
                    <a:pt x="181" y="52"/>
                  </a:cubicBezTo>
                  <a:lnTo>
                    <a:pt x="129" y="14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BCC9703E-C352-4C5D-BEF7-B8FB6D240D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4838" y="4960938"/>
              <a:ext cx="44450" cy="49213"/>
            </a:xfrm>
            <a:custGeom>
              <a:avLst/>
              <a:gdLst>
                <a:gd name="T0" fmla="*/ 20 w 201"/>
                <a:gd name="T1" fmla="*/ 52 h 228"/>
                <a:gd name="T2" fmla="*/ 1 w 201"/>
                <a:gd name="T3" fmla="*/ 72 h 228"/>
                <a:gd name="T4" fmla="*/ 16 w 201"/>
                <a:gd name="T5" fmla="*/ 95 h 228"/>
                <a:gd name="T6" fmla="*/ 132 w 201"/>
                <a:gd name="T7" fmla="*/ 215 h 228"/>
                <a:gd name="T8" fmla="*/ 150 w 201"/>
                <a:gd name="T9" fmla="*/ 228 h 228"/>
                <a:gd name="T10" fmla="*/ 170 w 201"/>
                <a:gd name="T11" fmla="*/ 218 h 228"/>
                <a:gd name="T12" fmla="*/ 184 w 201"/>
                <a:gd name="T13" fmla="*/ 208 h 228"/>
                <a:gd name="T14" fmla="*/ 200 w 201"/>
                <a:gd name="T15" fmla="*/ 192 h 228"/>
                <a:gd name="T16" fmla="*/ 192 w 201"/>
                <a:gd name="T17" fmla="*/ 171 h 228"/>
                <a:gd name="T18" fmla="*/ 114 w 201"/>
                <a:gd name="T19" fmla="*/ 24 h 228"/>
                <a:gd name="T20" fmla="*/ 97 w 201"/>
                <a:gd name="T21" fmla="*/ 2 h 228"/>
                <a:gd name="T22" fmla="*/ 72 w 201"/>
                <a:gd name="T23" fmla="*/ 14 h 228"/>
                <a:gd name="T24" fmla="*/ 20 w 201"/>
                <a:gd name="T25" fmla="*/ 5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28">
                  <a:moveTo>
                    <a:pt x="20" y="52"/>
                  </a:moveTo>
                  <a:cubicBezTo>
                    <a:pt x="8" y="61"/>
                    <a:pt x="1" y="65"/>
                    <a:pt x="1" y="72"/>
                  </a:cubicBezTo>
                  <a:cubicBezTo>
                    <a:pt x="0" y="78"/>
                    <a:pt x="6" y="84"/>
                    <a:pt x="16" y="95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41" y="223"/>
                    <a:pt x="145" y="227"/>
                    <a:pt x="150" y="228"/>
                  </a:cubicBezTo>
                  <a:cubicBezTo>
                    <a:pt x="155" y="228"/>
                    <a:pt x="160" y="225"/>
                    <a:pt x="170" y="218"/>
                  </a:cubicBezTo>
                  <a:cubicBezTo>
                    <a:pt x="184" y="208"/>
                    <a:pt x="184" y="208"/>
                    <a:pt x="184" y="208"/>
                  </a:cubicBezTo>
                  <a:cubicBezTo>
                    <a:pt x="194" y="201"/>
                    <a:pt x="198" y="197"/>
                    <a:pt x="200" y="192"/>
                  </a:cubicBezTo>
                  <a:cubicBezTo>
                    <a:pt x="201" y="187"/>
                    <a:pt x="198" y="182"/>
                    <a:pt x="192" y="17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07" y="10"/>
                    <a:pt x="104" y="3"/>
                    <a:pt x="97" y="2"/>
                  </a:cubicBezTo>
                  <a:cubicBezTo>
                    <a:pt x="91" y="0"/>
                    <a:pt x="85" y="5"/>
                    <a:pt x="72" y="14"/>
                  </a:cubicBezTo>
                  <a:lnTo>
                    <a:pt x="20" y="52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CD24AF63-4958-4588-9434-AD8BF3734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4916488"/>
              <a:ext cx="52388" cy="33338"/>
            </a:xfrm>
            <a:custGeom>
              <a:avLst/>
              <a:gdLst>
                <a:gd name="T0" fmla="*/ 27 w 237"/>
                <a:gd name="T1" fmla="*/ 130 h 157"/>
                <a:gd name="T2" fmla="*/ 40 w 237"/>
                <a:gd name="T3" fmla="*/ 155 h 157"/>
                <a:gd name="T4" fmla="*/ 67 w 237"/>
                <a:gd name="T5" fmla="*/ 147 h 157"/>
                <a:gd name="T6" fmla="*/ 217 w 237"/>
                <a:gd name="T7" fmla="*/ 74 h 157"/>
                <a:gd name="T8" fmla="*/ 235 w 237"/>
                <a:gd name="T9" fmla="*/ 61 h 157"/>
                <a:gd name="T10" fmla="*/ 231 w 237"/>
                <a:gd name="T11" fmla="*/ 39 h 157"/>
                <a:gd name="T12" fmla="*/ 226 w 237"/>
                <a:gd name="T13" fmla="*/ 23 h 157"/>
                <a:gd name="T14" fmla="*/ 216 w 237"/>
                <a:gd name="T15" fmla="*/ 3 h 157"/>
                <a:gd name="T16" fmla="*/ 194 w 237"/>
                <a:gd name="T17" fmla="*/ 3 h 157"/>
                <a:gd name="T18" fmla="*/ 29 w 237"/>
                <a:gd name="T19" fmla="*/ 32 h 157"/>
                <a:gd name="T20" fmla="*/ 3 w 237"/>
                <a:gd name="T21" fmla="*/ 42 h 157"/>
                <a:gd name="T22" fmla="*/ 7 w 237"/>
                <a:gd name="T23" fmla="*/ 69 h 157"/>
                <a:gd name="T24" fmla="*/ 27 w 237"/>
                <a:gd name="T25" fmla="*/ 13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57">
                  <a:moveTo>
                    <a:pt x="27" y="130"/>
                  </a:moveTo>
                  <a:cubicBezTo>
                    <a:pt x="32" y="145"/>
                    <a:pt x="34" y="152"/>
                    <a:pt x="40" y="155"/>
                  </a:cubicBezTo>
                  <a:cubicBezTo>
                    <a:pt x="46" y="157"/>
                    <a:pt x="53" y="154"/>
                    <a:pt x="67" y="147"/>
                  </a:cubicBezTo>
                  <a:cubicBezTo>
                    <a:pt x="217" y="74"/>
                    <a:pt x="217" y="74"/>
                    <a:pt x="217" y="74"/>
                  </a:cubicBezTo>
                  <a:cubicBezTo>
                    <a:pt x="227" y="69"/>
                    <a:pt x="233" y="66"/>
                    <a:pt x="235" y="61"/>
                  </a:cubicBezTo>
                  <a:cubicBezTo>
                    <a:pt x="237" y="56"/>
                    <a:pt x="235" y="51"/>
                    <a:pt x="231" y="39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2" y="11"/>
                    <a:pt x="220" y="6"/>
                    <a:pt x="216" y="3"/>
                  </a:cubicBezTo>
                  <a:cubicBezTo>
                    <a:pt x="211" y="0"/>
                    <a:pt x="205" y="1"/>
                    <a:pt x="194" y="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4" y="35"/>
                    <a:pt x="7" y="36"/>
                    <a:pt x="3" y="42"/>
                  </a:cubicBezTo>
                  <a:cubicBezTo>
                    <a:pt x="0" y="47"/>
                    <a:pt x="2" y="54"/>
                    <a:pt x="7" y="69"/>
                  </a:cubicBezTo>
                  <a:lnTo>
                    <a:pt x="27" y="130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33" name="Instruction">
            <a:extLst>
              <a:ext uri="{FF2B5EF4-FFF2-40B4-BE49-F238E27FC236}">
                <a16:creationId xmlns:a16="http://schemas.microsoft.com/office/drawing/2014/main" id="{56409448-4D96-4534-AEA4-A97E3663EA85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12EB8CBA-ED2E-4F23-B89F-CF44DBF357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5E76AA0A-4304-4F59-BFD0-2555A231559F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7D3CFFD8-E676-42FF-B4C9-C206A73E2C6D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9144D40A-6404-4A5D-9F3F-A6839ADEE4AD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F43B229A-DA6D-4CDA-9242-B324BB1F90F0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39" name="Ovaal 38">
              <a:extLst>
                <a:ext uri="{FF2B5EF4-FFF2-40B4-BE49-F238E27FC236}">
                  <a16:creationId xmlns:a16="http://schemas.microsoft.com/office/drawing/2014/main" id="{C3B55011-ECFF-4710-8E3D-D5F2143B56D5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D957B495-FAE1-4C89-9012-D1D376B7AC9E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9181DD69-BF32-4B77-913D-5C6B4CF70185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42" name="Meer informatie">
              <a:extLst>
                <a:ext uri="{FF2B5EF4-FFF2-40B4-BE49-F238E27FC236}">
                  <a16:creationId xmlns:a16="http://schemas.microsoft.com/office/drawing/2014/main" id="{E3EC8A23-3423-4295-84A5-ACE0D988C654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113" name="Freeform 101">
                <a:extLst>
                  <a:ext uri="{FF2B5EF4-FFF2-40B4-BE49-F238E27FC236}">
                    <a16:creationId xmlns:a16="http://schemas.microsoft.com/office/drawing/2014/main" id="{2E7D8BE6-EE18-4A55-B2FF-F485FD2D82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00C257D8-6E42-4F81-99FB-63DF719EE6AB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15" name="Rechte verbindingslijn 114">
                <a:extLst>
                  <a:ext uri="{FF2B5EF4-FFF2-40B4-BE49-F238E27FC236}">
                    <a16:creationId xmlns:a16="http://schemas.microsoft.com/office/drawing/2014/main" id="{F8177752-F1FB-47BA-B292-C8015121A1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76239ACF-8556-4649-B221-0C0F23B059EF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82C5775A-94B4-4DF6-AB7D-A99E3326F60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5EB766E8-79B3-4376-9488-15548436B7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46" name="Groep 45">
              <a:extLst>
                <a:ext uri="{FF2B5EF4-FFF2-40B4-BE49-F238E27FC236}">
                  <a16:creationId xmlns:a16="http://schemas.microsoft.com/office/drawing/2014/main" id="{B8E857BE-CF63-4EF1-B920-0940898206F7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B809A84E-B252-4168-9116-E1C28EF6F32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10420952-845F-4FEC-B7F4-DE569E388AF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Rechte verbindingslijn 60">
                <a:extLst>
                  <a:ext uri="{FF2B5EF4-FFF2-40B4-BE49-F238E27FC236}">
                    <a16:creationId xmlns:a16="http://schemas.microsoft.com/office/drawing/2014/main" id="{4D6AC50E-5931-4EC4-83D9-7D57187137D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F1E46396-871F-48A7-9969-7F2B00764F3F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68908034-E357-47F2-AD32-4FC5E69C8F50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04" name="Groep 103">
                  <a:extLst>
                    <a:ext uri="{FF2B5EF4-FFF2-40B4-BE49-F238E27FC236}">
                      <a16:creationId xmlns:a16="http://schemas.microsoft.com/office/drawing/2014/main" id="{31C203D2-22FC-4F4B-8762-C17C66AD74C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08" name="Rechte verbindingslijn 107">
                    <a:extLst>
                      <a:ext uri="{FF2B5EF4-FFF2-40B4-BE49-F238E27FC236}">
                        <a16:creationId xmlns:a16="http://schemas.microsoft.com/office/drawing/2014/main" id="{9E7F5713-FF51-4BF0-937A-8FA18DD418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9" name="Rechte verbindingslijn 108">
                    <a:extLst>
                      <a:ext uri="{FF2B5EF4-FFF2-40B4-BE49-F238E27FC236}">
                        <a16:creationId xmlns:a16="http://schemas.microsoft.com/office/drawing/2014/main" id="{056CC929-5E1F-4815-B2B2-D2FA786738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109">
                    <a:extLst>
                      <a:ext uri="{FF2B5EF4-FFF2-40B4-BE49-F238E27FC236}">
                        <a16:creationId xmlns:a16="http://schemas.microsoft.com/office/drawing/2014/main" id="{6E2ECCF6-25BF-4658-9913-3B74DB688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110">
                    <a:extLst>
                      <a:ext uri="{FF2B5EF4-FFF2-40B4-BE49-F238E27FC236}">
                        <a16:creationId xmlns:a16="http://schemas.microsoft.com/office/drawing/2014/main" id="{B90D2C60-C36E-408F-8EBB-914EE25318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111">
                    <a:extLst>
                      <a:ext uri="{FF2B5EF4-FFF2-40B4-BE49-F238E27FC236}">
                        <a16:creationId xmlns:a16="http://schemas.microsoft.com/office/drawing/2014/main" id="{20EA8E33-FFFA-4960-BD6A-2CF75E0C64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05" name="Groep 104">
                  <a:extLst>
                    <a:ext uri="{FF2B5EF4-FFF2-40B4-BE49-F238E27FC236}">
                      <a16:creationId xmlns:a16="http://schemas.microsoft.com/office/drawing/2014/main" id="{C35D3A29-C731-4327-A50E-4B144886E45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22C29969-4745-4A9C-8E11-CC53374059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" name="Pijl: punthaak 106">
                    <a:extLst>
                      <a:ext uri="{FF2B5EF4-FFF2-40B4-BE49-F238E27FC236}">
                        <a16:creationId xmlns:a16="http://schemas.microsoft.com/office/drawing/2014/main" id="{E341C00D-22B9-4887-87D1-963978329AE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64" name="Groep 63">
                <a:extLst>
                  <a:ext uri="{FF2B5EF4-FFF2-40B4-BE49-F238E27FC236}">
                    <a16:creationId xmlns:a16="http://schemas.microsoft.com/office/drawing/2014/main" id="{998D9E73-DFE8-4AB8-BE40-9A6B46C1646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FCF8732B-3CB3-4A98-9E82-65143B88BD3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5C5D5F40-1B43-46F3-ABC5-B411C6C3CB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0" name="Rechte verbindingslijn 99">
                    <a:extLst>
                      <a:ext uri="{FF2B5EF4-FFF2-40B4-BE49-F238E27FC236}">
                        <a16:creationId xmlns:a16="http://schemas.microsoft.com/office/drawing/2014/main" id="{8479CD8E-F5D6-4FBA-ADD5-FCF0859560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1" name="Rechte verbindingslijn 100">
                    <a:extLst>
                      <a:ext uri="{FF2B5EF4-FFF2-40B4-BE49-F238E27FC236}">
                        <a16:creationId xmlns:a16="http://schemas.microsoft.com/office/drawing/2014/main" id="{FB2E928E-8B2F-4342-A4C8-11526C08A9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2" name="Rechte verbindingslijn 101">
                    <a:extLst>
                      <a:ext uri="{FF2B5EF4-FFF2-40B4-BE49-F238E27FC236}">
                        <a16:creationId xmlns:a16="http://schemas.microsoft.com/office/drawing/2014/main" id="{4A0D75AA-ED72-4C70-8419-8D4F9C178A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3" name="Rechte verbindingslijn 102">
                    <a:extLst>
                      <a:ext uri="{FF2B5EF4-FFF2-40B4-BE49-F238E27FC236}">
                        <a16:creationId xmlns:a16="http://schemas.microsoft.com/office/drawing/2014/main" id="{C9DA4907-054F-4D74-81C2-C44359AD68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21ED305C-B981-44E8-B015-E2BDDE5DFFE6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95A6F63A-38CA-4B18-8C90-4AAF945400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Pijl: punthaak 95">
                    <a:extLst>
                      <a:ext uri="{FF2B5EF4-FFF2-40B4-BE49-F238E27FC236}">
                        <a16:creationId xmlns:a16="http://schemas.microsoft.com/office/drawing/2014/main" id="{B7B5C85B-F39D-4519-BC11-5B73DA6A41E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35E0A633-D0C8-4926-992B-53F9958162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17770511-0711-43F3-917A-568729D9A0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9758EF83-5EE5-4516-92AA-E55B8513C9F7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67F37BA6-1B44-4133-92FD-FDEA5B6D611B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3" name="Groep 82">
                  <a:extLst>
                    <a:ext uri="{FF2B5EF4-FFF2-40B4-BE49-F238E27FC236}">
                      <a16:creationId xmlns:a16="http://schemas.microsoft.com/office/drawing/2014/main" id="{01B0D7E4-492D-4B20-A728-DFD4C4BD9DD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2FD59060-45D7-4F1E-81B3-785E4A1DB3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5C3416DA-D531-471B-9B93-E77C944E1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3B2C601F-0FD0-4F99-88AC-D61B1ADA51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37B4BEA6-F1FA-4C0C-A67D-FC18FA0C5A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7C9C4DC6-1BB2-4A92-9912-0128A1694B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D47A1F43-B7BC-4E54-92F2-C020AC7BEA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CC8001D-63DD-4EB4-A0BF-5CDC1D4E67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86" name="Rechthoek 85">
                      <a:extLst>
                        <a:ext uri="{FF2B5EF4-FFF2-40B4-BE49-F238E27FC236}">
                          <a16:creationId xmlns:a16="http://schemas.microsoft.com/office/drawing/2014/main" id="{36C99024-DEA6-4CAE-96CF-D2877E1F58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7" name="Pijl: punthaak 86">
                      <a:extLst>
                        <a:ext uri="{FF2B5EF4-FFF2-40B4-BE49-F238E27FC236}">
                          <a16:creationId xmlns:a16="http://schemas.microsoft.com/office/drawing/2014/main" id="{2A9C4017-2BE3-47E1-8DB3-6280D5A53F1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09DEA232-C187-4F67-9BD7-8AE6CD7F7485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02282903-8CBC-43F7-A4BF-1E2E569DC26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03E5B900-897E-4FC4-A587-001D3374AEB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73" name="Groep 72">
                    <a:extLst>
                      <a:ext uri="{FF2B5EF4-FFF2-40B4-BE49-F238E27FC236}">
                        <a16:creationId xmlns:a16="http://schemas.microsoft.com/office/drawing/2014/main" id="{297990B6-7739-4151-9024-0C282D18EA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786B0B5D-64CD-423F-B95D-6C5EB54B687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FD967679-2C2C-472F-98D0-644973CFC26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9" name="Rechte verbindingslijn 78">
                      <a:extLst>
                        <a:ext uri="{FF2B5EF4-FFF2-40B4-BE49-F238E27FC236}">
                          <a16:creationId xmlns:a16="http://schemas.microsoft.com/office/drawing/2014/main" id="{9D65B16C-55E3-4049-9C35-8B91F57EBD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DF2602FE-C7D1-430F-A3CE-A51DDEB314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0BD6677-F150-445E-AFF0-981314B8CF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74" name="Groep 73">
                    <a:extLst>
                      <a:ext uri="{FF2B5EF4-FFF2-40B4-BE49-F238E27FC236}">
                        <a16:creationId xmlns:a16="http://schemas.microsoft.com/office/drawing/2014/main" id="{A026C76A-BD89-44D3-BA13-D995BF35FF69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75" name="Rechthoek 74">
                      <a:extLst>
                        <a:ext uri="{FF2B5EF4-FFF2-40B4-BE49-F238E27FC236}">
                          <a16:creationId xmlns:a16="http://schemas.microsoft.com/office/drawing/2014/main" id="{DD0816FA-5ECB-4298-9107-EB8B89D41D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Pijl: punthaak 75">
                      <a:extLst>
                        <a:ext uri="{FF2B5EF4-FFF2-40B4-BE49-F238E27FC236}">
                          <a16:creationId xmlns:a16="http://schemas.microsoft.com/office/drawing/2014/main" id="{6B2305C4-531D-4A9F-9A81-B6F150F7B75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C55D268B-A76B-441F-9AAF-3F2751315373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3477CDEA-9DC4-4C62-BF8F-6C1DFB51D1C0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360BD094-CB3A-44BE-8510-7E5B8607B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5605F7AB-51B3-460D-9177-6B57E2F7CECA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EA0C2D24-2BF6-4D32-8D38-7817896E5AE1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3449CAA4-5F17-46DC-884A-F154FB965D3F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51" name="Ovaal 50">
              <a:extLst>
                <a:ext uri="{FF2B5EF4-FFF2-40B4-BE49-F238E27FC236}">
                  <a16:creationId xmlns:a16="http://schemas.microsoft.com/office/drawing/2014/main" id="{3F29632B-7F2E-4FAA-9DBB-9970F0AC8FA8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A1E10C1-E00F-4081-955F-E5BAFC1F5F76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53" name="Ovaal 52">
              <a:extLst>
                <a:ext uri="{FF2B5EF4-FFF2-40B4-BE49-F238E27FC236}">
                  <a16:creationId xmlns:a16="http://schemas.microsoft.com/office/drawing/2014/main" id="{5ACB9E5F-0A69-4143-A961-E5DE2FCBE141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0B48894A-91C5-4DD2-895D-6B7EE7961A33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6BF40947-3DC4-464A-A641-FC1B7BC1AB25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688E99C6-9D68-4C24-BFC5-E39092FD32CB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6734CA61-DFF7-4F91-82F7-1563AB7F0DC9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3C32B469-1A30-4302-9C12-0595D21E33CC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116" name="Instruction">
            <a:extLst>
              <a:ext uri="{FF2B5EF4-FFF2-40B4-BE49-F238E27FC236}">
                <a16:creationId xmlns:a16="http://schemas.microsoft.com/office/drawing/2014/main" id="{3C31E2BA-31F5-47EB-86CC-5736C49095F4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627C0325-E9F9-4122-9022-CE91BD7D18AC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E3DC306C-11A9-44AA-B35D-51DA728D9D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9" name="Ovaal 118">
              <a:extLst>
                <a:ext uri="{FF2B5EF4-FFF2-40B4-BE49-F238E27FC236}">
                  <a16:creationId xmlns:a16="http://schemas.microsoft.com/office/drawing/2014/main" id="{1040586A-FEF4-486B-ADB1-F07C38FD6B18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91FE6667-EC9F-499D-BA74-063AA05085DC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8556A6B-D57D-4116-9D78-D82523801E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2" name="Ovaal 121">
              <a:extLst>
                <a:ext uri="{FF2B5EF4-FFF2-40B4-BE49-F238E27FC236}">
                  <a16:creationId xmlns:a16="http://schemas.microsoft.com/office/drawing/2014/main" id="{7B1AC45E-B0C2-44EE-9F4A-88299EABF474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54D7D141-C2C4-408F-862C-9CA0EE89A869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43FB2482-9358-40CF-913C-DB8E623FA3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CAC0AA37-44BD-42C7-868F-292EB5639896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6F9B31B4-5875-4073-9B48-B7729B05D647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129" name="Rechthoek met één afgeknipte en afgeronde hoek 47">
                  <a:extLst>
                    <a:ext uri="{FF2B5EF4-FFF2-40B4-BE49-F238E27FC236}">
                      <a16:creationId xmlns:a16="http://schemas.microsoft.com/office/drawing/2014/main" id="{131FD630-CA28-45DC-8097-4425D9D1C87E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hthoekige driehoek 129">
                  <a:extLst>
                    <a:ext uri="{FF2B5EF4-FFF2-40B4-BE49-F238E27FC236}">
                      <a16:creationId xmlns:a16="http://schemas.microsoft.com/office/drawing/2014/main" id="{DB67896D-40D7-493D-A0A2-9110D05A2894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B9630499-F493-4FA3-A93F-D3F2ECFF6755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04E69A81-C91D-445E-AABD-E5D22CE24F8E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AF98996-610E-4996-BDEA-8FDCAFEBF5F0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5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hoek 75">
            <a:extLst>
              <a:ext uri="{FF2B5EF4-FFF2-40B4-BE49-F238E27FC236}">
                <a16:creationId xmlns:a16="http://schemas.microsoft.com/office/drawing/2014/main" id="{63AA6D0D-F64F-477C-9CB7-05D147A5BCC9}"/>
              </a:ext>
            </a:extLst>
          </p:cNvPr>
          <p:cNvSpPr/>
          <p:nvPr userDrawn="1"/>
        </p:nvSpPr>
        <p:spPr>
          <a:xfrm>
            <a:off x="-1" y="0"/>
            <a:ext cx="12192001" cy="63187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3872" y="690563"/>
            <a:ext cx="11473001" cy="490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0969" y="1672047"/>
            <a:ext cx="11473001" cy="44173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here to add text. Need additional help? Please check the extra instructions to the sides of the slides to help style- and process your text.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#2</a:t>
            </a:r>
            <a:endParaRPr lang="en-US" noProof="0"/>
          </a:p>
          <a:p>
            <a:pPr lvl="3"/>
            <a:r>
              <a:rPr lang="en-US" noProof="0"/>
              <a:t>Sub-bullet #3</a:t>
            </a:r>
          </a:p>
          <a:p>
            <a:pPr lvl="4"/>
            <a:r>
              <a:rPr lang="en-US" noProof="0"/>
              <a:t>Default text</a:t>
            </a:r>
          </a:p>
          <a:p>
            <a:pPr lvl="5"/>
            <a:r>
              <a:rPr lang="en-US" noProof="0"/>
              <a:t>Numerical bullet</a:t>
            </a:r>
          </a:p>
          <a:p>
            <a:pPr lvl="6"/>
            <a:r>
              <a:rPr lang="en-US" noProof="0"/>
              <a:t>Subtitle</a:t>
            </a:r>
          </a:p>
          <a:p>
            <a:pPr lvl="7"/>
            <a:r>
              <a:rPr lang="en-US" noProof="0"/>
              <a:t>Subtitle #2</a:t>
            </a:r>
          </a:p>
          <a:p>
            <a:pPr lvl="8"/>
            <a:r>
              <a:rPr lang="en-US" noProof="0"/>
              <a:t>Quote or source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50631" y="6402107"/>
            <a:ext cx="100012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fld id="{01C56400-0AD6-4C86-B57F-1530AB595406}" type="datetime1">
              <a:rPr lang="en-US" smtClean="0"/>
              <a:pPr/>
              <a:t>3/29/23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959100" y="6402107"/>
            <a:ext cx="6273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/>
              <a:t>(DON'T FORGET TO ADJUST THE FOOTER!)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89492" y="6402107"/>
            <a:ext cx="484298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>
                <a:solidFill>
                  <a:schemeClr val="accent4"/>
                </a:solidFill>
                <a:latin typeface="Objectivity" pitchFamily="50" charset="0"/>
              </a:defRPr>
            </a:lvl1pPr>
          </a:lstStyle>
          <a:p>
            <a:fld id="{B502C9A5-716F-45E6-800B-D4D02CE26F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0" y="-91278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noProof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nedap</a:t>
            </a:r>
            <a:endParaRPr lang="en-US" sz="1600" b="0" noProof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76539A3-0805-42F4-B3BD-6BCF41E0B5C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4541" y="6486124"/>
            <a:ext cx="1082350" cy="204539"/>
            <a:chOff x="8145463" y="4870450"/>
            <a:chExt cx="806450" cy="152400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04C7D7CE-1A0C-4A79-9737-0C2A890EC3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3613" y="4892675"/>
              <a:ext cx="111125" cy="104775"/>
            </a:xfrm>
            <a:custGeom>
              <a:avLst/>
              <a:gdLst>
                <a:gd name="T0" fmla="*/ 414 w 512"/>
                <a:gd name="T1" fmla="*/ 34 h 480"/>
                <a:gd name="T2" fmla="*/ 412 w 512"/>
                <a:gd name="T3" fmla="*/ 44 h 480"/>
                <a:gd name="T4" fmla="*/ 412 w 512"/>
                <a:gd name="T5" fmla="*/ 112 h 480"/>
                <a:gd name="T6" fmla="*/ 412 w 512"/>
                <a:gd name="T7" fmla="*/ 116 h 480"/>
                <a:gd name="T8" fmla="*/ 411 w 512"/>
                <a:gd name="T9" fmla="*/ 119 h 480"/>
                <a:gd name="T10" fmla="*/ 409 w 512"/>
                <a:gd name="T11" fmla="*/ 120 h 480"/>
                <a:gd name="T12" fmla="*/ 404 w 512"/>
                <a:gd name="T13" fmla="*/ 120 h 480"/>
                <a:gd name="T14" fmla="*/ 120 w 512"/>
                <a:gd name="T15" fmla="*/ 120 h 480"/>
                <a:gd name="T16" fmla="*/ 18 w 512"/>
                <a:gd name="T17" fmla="*/ 138 h 480"/>
                <a:gd name="T18" fmla="*/ 0 w 512"/>
                <a:gd name="T19" fmla="*/ 240 h 480"/>
                <a:gd name="T20" fmla="*/ 0 w 512"/>
                <a:gd name="T21" fmla="*/ 360 h 480"/>
                <a:gd name="T22" fmla="*/ 18 w 512"/>
                <a:gd name="T23" fmla="*/ 462 h 480"/>
                <a:gd name="T24" fmla="*/ 120 w 512"/>
                <a:gd name="T25" fmla="*/ 480 h 480"/>
                <a:gd name="T26" fmla="*/ 512 w 512"/>
                <a:gd name="T27" fmla="*/ 480 h 480"/>
                <a:gd name="T28" fmla="*/ 512 w 512"/>
                <a:gd name="T29" fmla="*/ 0 h 480"/>
                <a:gd name="T30" fmla="*/ 423 w 512"/>
                <a:gd name="T31" fmla="*/ 29 h 480"/>
                <a:gd name="T32" fmla="*/ 414 w 512"/>
                <a:gd name="T33" fmla="*/ 34 h 480"/>
                <a:gd name="T34" fmla="*/ 395 w 512"/>
                <a:gd name="T35" fmla="*/ 403 h 480"/>
                <a:gd name="T36" fmla="*/ 372 w 512"/>
                <a:gd name="T37" fmla="*/ 404 h 480"/>
                <a:gd name="T38" fmla="*/ 140 w 512"/>
                <a:gd name="T39" fmla="*/ 404 h 480"/>
                <a:gd name="T40" fmla="*/ 106 w 512"/>
                <a:gd name="T41" fmla="*/ 398 h 480"/>
                <a:gd name="T42" fmla="*/ 100 w 512"/>
                <a:gd name="T43" fmla="*/ 364 h 480"/>
                <a:gd name="T44" fmla="*/ 100 w 512"/>
                <a:gd name="T45" fmla="*/ 236 h 480"/>
                <a:gd name="T46" fmla="*/ 106 w 512"/>
                <a:gd name="T47" fmla="*/ 202 h 480"/>
                <a:gd name="T48" fmla="*/ 140 w 512"/>
                <a:gd name="T49" fmla="*/ 196 h 480"/>
                <a:gd name="T50" fmla="*/ 412 w 512"/>
                <a:gd name="T51" fmla="*/ 196 h 480"/>
                <a:gd name="T52" fmla="*/ 412 w 512"/>
                <a:gd name="T53" fmla="*/ 364 h 480"/>
                <a:gd name="T54" fmla="*/ 406 w 512"/>
                <a:gd name="T55" fmla="*/ 398 h 480"/>
                <a:gd name="T56" fmla="*/ 395 w 512"/>
                <a:gd name="T57" fmla="*/ 40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2" h="480">
                  <a:moveTo>
                    <a:pt x="414" y="34"/>
                  </a:moveTo>
                  <a:cubicBezTo>
                    <a:pt x="412" y="36"/>
                    <a:pt x="412" y="38"/>
                    <a:pt x="412" y="44"/>
                  </a:cubicBezTo>
                  <a:cubicBezTo>
                    <a:pt x="412" y="112"/>
                    <a:pt x="412" y="112"/>
                    <a:pt x="412" y="112"/>
                  </a:cubicBezTo>
                  <a:cubicBezTo>
                    <a:pt x="412" y="114"/>
                    <a:pt x="412" y="115"/>
                    <a:pt x="412" y="116"/>
                  </a:cubicBezTo>
                  <a:cubicBezTo>
                    <a:pt x="412" y="117"/>
                    <a:pt x="412" y="118"/>
                    <a:pt x="411" y="119"/>
                  </a:cubicBezTo>
                  <a:cubicBezTo>
                    <a:pt x="410" y="119"/>
                    <a:pt x="410" y="120"/>
                    <a:pt x="409" y="120"/>
                  </a:cubicBezTo>
                  <a:cubicBezTo>
                    <a:pt x="408" y="120"/>
                    <a:pt x="406" y="120"/>
                    <a:pt x="404" y="120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63" y="120"/>
                    <a:pt x="35" y="120"/>
                    <a:pt x="18" y="138"/>
                  </a:cubicBezTo>
                  <a:cubicBezTo>
                    <a:pt x="0" y="155"/>
                    <a:pt x="0" y="183"/>
                    <a:pt x="0" y="24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417"/>
                    <a:pt x="0" y="445"/>
                    <a:pt x="18" y="462"/>
                  </a:cubicBezTo>
                  <a:cubicBezTo>
                    <a:pt x="35" y="480"/>
                    <a:pt x="63" y="480"/>
                    <a:pt x="120" y="480"/>
                  </a:cubicBezTo>
                  <a:cubicBezTo>
                    <a:pt x="512" y="480"/>
                    <a:pt x="512" y="480"/>
                    <a:pt x="512" y="480"/>
                  </a:cubicBezTo>
                  <a:cubicBezTo>
                    <a:pt x="512" y="0"/>
                    <a:pt x="512" y="0"/>
                    <a:pt x="512" y="0"/>
                  </a:cubicBezTo>
                  <a:cubicBezTo>
                    <a:pt x="423" y="29"/>
                    <a:pt x="423" y="29"/>
                    <a:pt x="423" y="29"/>
                  </a:cubicBezTo>
                  <a:cubicBezTo>
                    <a:pt x="418" y="31"/>
                    <a:pt x="415" y="31"/>
                    <a:pt x="414" y="34"/>
                  </a:cubicBezTo>
                  <a:close/>
                  <a:moveTo>
                    <a:pt x="395" y="403"/>
                  </a:moveTo>
                  <a:cubicBezTo>
                    <a:pt x="390" y="404"/>
                    <a:pt x="382" y="404"/>
                    <a:pt x="372" y="404"/>
                  </a:cubicBezTo>
                  <a:cubicBezTo>
                    <a:pt x="140" y="404"/>
                    <a:pt x="140" y="404"/>
                    <a:pt x="140" y="404"/>
                  </a:cubicBezTo>
                  <a:cubicBezTo>
                    <a:pt x="121" y="404"/>
                    <a:pt x="112" y="404"/>
                    <a:pt x="106" y="398"/>
                  </a:cubicBezTo>
                  <a:cubicBezTo>
                    <a:pt x="100" y="392"/>
                    <a:pt x="100" y="383"/>
                    <a:pt x="100" y="364"/>
                  </a:cubicBezTo>
                  <a:cubicBezTo>
                    <a:pt x="100" y="236"/>
                    <a:pt x="100" y="236"/>
                    <a:pt x="100" y="236"/>
                  </a:cubicBezTo>
                  <a:cubicBezTo>
                    <a:pt x="100" y="217"/>
                    <a:pt x="100" y="208"/>
                    <a:pt x="106" y="202"/>
                  </a:cubicBezTo>
                  <a:cubicBezTo>
                    <a:pt x="112" y="196"/>
                    <a:pt x="121" y="196"/>
                    <a:pt x="140" y="196"/>
                  </a:cubicBezTo>
                  <a:cubicBezTo>
                    <a:pt x="412" y="196"/>
                    <a:pt x="412" y="196"/>
                    <a:pt x="412" y="196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12" y="383"/>
                    <a:pt x="412" y="392"/>
                    <a:pt x="406" y="398"/>
                  </a:cubicBezTo>
                  <a:cubicBezTo>
                    <a:pt x="403" y="401"/>
                    <a:pt x="400" y="402"/>
                    <a:pt x="395" y="40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2B8C066C-2EEC-4772-8116-EB1C6105D8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12201" y="4918075"/>
              <a:ext cx="111125" cy="79375"/>
            </a:xfrm>
            <a:custGeom>
              <a:avLst/>
              <a:gdLst>
                <a:gd name="T0" fmla="*/ 120 w 512"/>
                <a:gd name="T1" fmla="*/ 360 h 360"/>
                <a:gd name="T2" fmla="*/ 18 w 512"/>
                <a:gd name="T3" fmla="*/ 342 h 360"/>
                <a:gd name="T4" fmla="*/ 0 w 512"/>
                <a:gd name="T5" fmla="*/ 240 h 360"/>
                <a:gd name="T6" fmla="*/ 0 w 512"/>
                <a:gd name="T7" fmla="*/ 200 h 360"/>
                <a:gd name="T8" fmla="*/ 1 w 512"/>
                <a:gd name="T9" fmla="*/ 174 h 360"/>
                <a:gd name="T10" fmla="*/ 8 w 512"/>
                <a:gd name="T11" fmla="*/ 152 h 360"/>
                <a:gd name="T12" fmla="*/ 25 w 512"/>
                <a:gd name="T13" fmla="*/ 145 h 360"/>
                <a:gd name="T14" fmla="*/ 39 w 512"/>
                <a:gd name="T15" fmla="*/ 144 h 360"/>
                <a:gd name="T16" fmla="*/ 56 w 512"/>
                <a:gd name="T17" fmla="*/ 144 h 360"/>
                <a:gd name="T18" fmla="*/ 404 w 512"/>
                <a:gd name="T19" fmla="*/ 144 h 360"/>
                <a:gd name="T20" fmla="*/ 407 w 512"/>
                <a:gd name="T21" fmla="*/ 144 h 360"/>
                <a:gd name="T22" fmla="*/ 409 w 512"/>
                <a:gd name="T23" fmla="*/ 144 h 360"/>
                <a:gd name="T24" fmla="*/ 411 w 512"/>
                <a:gd name="T25" fmla="*/ 143 h 360"/>
                <a:gd name="T26" fmla="*/ 412 w 512"/>
                <a:gd name="T27" fmla="*/ 141 h 360"/>
                <a:gd name="T28" fmla="*/ 412 w 512"/>
                <a:gd name="T29" fmla="*/ 139 h 360"/>
                <a:gd name="T30" fmla="*/ 412 w 512"/>
                <a:gd name="T31" fmla="*/ 138 h 360"/>
                <a:gd name="T32" fmla="*/ 412 w 512"/>
                <a:gd name="T33" fmla="*/ 116 h 360"/>
                <a:gd name="T34" fmla="*/ 412 w 512"/>
                <a:gd name="T35" fmla="*/ 105 h 360"/>
                <a:gd name="T36" fmla="*/ 411 w 512"/>
                <a:gd name="T37" fmla="*/ 92 h 360"/>
                <a:gd name="T38" fmla="*/ 409 w 512"/>
                <a:gd name="T39" fmla="*/ 85 h 360"/>
                <a:gd name="T40" fmla="*/ 406 w 512"/>
                <a:gd name="T41" fmla="*/ 82 h 360"/>
                <a:gd name="T42" fmla="*/ 372 w 512"/>
                <a:gd name="T43" fmla="*/ 76 h 360"/>
                <a:gd name="T44" fmla="*/ 0 w 512"/>
                <a:gd name="T45" fmla="*/ 76 h 360"/>
                <a:gd name="T46" fmla="*/ 0 w 512"/>
                <a:gd name="T47" fmla="*/ 0 h 360"/>
                <a:gd name="T48" fmla="*/ 392 w 512"/>
                <a:gd name="T49" fmla="*/ 0 h 360"/>
                <a:gd name="T50" fmla="*/ 494 w 512"/>
                <a:gd name="T51" fmla="*/ 18 h 360"/>
                <a:gd name="T52" fmla="*/ 512 w 512"/>
                <a:gd name="T53" fmla="*/ 120 h 360"/>
                <a:gd name="T54" fmla="*/ 512 w 512"/>
                <a:gd name="T55" fmla="*/ 360 h 360"/>
                <a:gd name="T56" fmla="*/ 120 w 512"/>
                <a:gd name="T57" fmla="*/ 360 h 360"/>
                <a:gd name="T58" fmla="*/ 412 w 512"/>
                <a:gd name="T59" fmla="*/ 216 h 360"/>
                <a:gd name="T60" fmla="*/ 134 w 512"/>
                <a:gd name="T61" fmla="*/ 216 h 360"/>
                <a:gd name="T62" fmla="*/ 110 w 512"/>
                <a:gd name="T63" fmla="*/ 219 h 360"/>
                <a:gd name="T64" fmla="*/ 107 w 512"/>
                <a:gd name="T65" fmla="*/ 221 h 360"/>
                <a:gd name="T66" fmla="*/ 105 w 512"/>
                <a:gd name="T67" fmla="*/ 222 h 360"/>
                <a:gd name="T68" fmla="*/ 104 w 512"/>
                <a:gd name="T69" fmla="*/ 223 h 360"/>
                <a:gd name="T70" fmla="*/ 103 w 512"/>
                <a:gd name="T71" fmla="*/ 226 h 360"/>
                <a:gd name="T72" fmla="*/ 100 w 512"/>
                <a:gd name="T73" fmla="*/ 250 h 360"/>
                <a:gd name="T74" fmla="*/ 101 w 512"/>
                <a:gd name="T75" fmla="*/ 269 h 360"/>
                <a:gd name="T76" fmla="*/ 103 w 512"/>
                <a:gd name="T77" fmla="*/ 274 h 360"/>
                <a:gd name="T78" fmla="*/ 110 w 512"/>
                <a:gd name="T79" fmla="*/ 281 h 360"/>
                <a:gd name="T80" fmla="*/ 134 w 512"/>
                <a:gd name="T81" fmla="*/ 284 h 360"/>
                <a:gd name="T82" fmla="*/ 372 w 512"/>
                <a:gd name="T83" fmla="*/ 284 h 360"/>
                <a:gd name="T84" fmla="*/ 380 w 512"/>
                <a:gd name="T85" fmla="*/ 284 h 360"/>
                <a:gd name="T86" fmla="*/ 388 w 512"/>
                <a:gd name="T87" fmla="*/ 284 h 360"/>
                <a:gd name="T88" fmla="*/ 406 w 512"/>
                <a:gd name="T89" fmla="*/ 278 h 360"/>
                <a:gd name="T90" fmla="*/ 411 w 512"/>
                <a:gd name="T91" fmla="*/ 269 h 360"/>
                <a:gd name="T92" fmla="*/ 412 w 512"/>
                <a:gd name="T93" fmla="*/ 244 h 360"/>
                <a:gd name="T94" fmla="*/ 412 w 512"/>
                <a:gd name="T95" fmla="*/ 21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2" h="360">
                  <a:moveTo>
                    <a:pt x="120" y="360"/>
                  </a:moveTo>
                  <a:cubicBezTo>
                    <a:pt x="63" y="360"/>
                    <a:pt x="35" y="360"/>
                    <a:pt x="18" y="342"/>
                  </a:cubicBezTo>
                  <a:cubicBezTo>
                    <a:pt x="0" y="325"/>
                    <a:pt x="0" y="297"/>
                    <a:pt x="0" y="24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89"/>
                    <a:pt x="0" y="181"/>
                    <a:pt x="1" y="174"/>
                  </a:cubicBezTo>
                  <a:cubicBezTo>
                    <a:pt x="1" y="164"/>
                    <a:pt x="3" y="157"/>
                    <a:pt x="8" y="152"/>
                  </a:cubicBezTo>
                  <a:cubicBezTo>
                    <a:pt x="12" y="148"/>
                    <a:pt x="17" y="146"/>
                    <a:pt x="25" y="145"/>
                  </a:cubicBezTo>
                  <a:cubicBezTo>
                    <a:pt x="29" y="145"/>
                    <a:pt x="34" y="144"/>
                    <a:pt x="39" y="144"/>
                  </a:cubicBezTo>
                  <a:cubicBezTo>
                    <a:pt x="44" y="144"/>
                    <a:pt x="50" y="144"/>
                    <a:pt x="56" y="144"/>
                  </a:cubicBezTo>
                  <a:cubicBezTo>
                    <a:pt x="404" y="144"/>
                    <a:pt x="404" y="144"/>
                    <a:pt x="404" y="144"/>
                  </a:cubicBezTo>
                  <a:cubicBezTo>
                    <a:pt x="405" y="144"/>
                    <a:pt x="406" y="144"/>
                    <a:pt x="407" y="144"/>
                  </a:cubicBezTo>
                  <a:cubicBezTo>
                    <a:pt x="408" y="144"/>
                    <a:pt x="409" y="144"/>
                    <a:pt x="409" y="144"/>
                  </a:cubicBezTo>
                  <a:cubicBezTo>
                    <a:pt x="410" y="144"/>
                    <a:pt x="410" y="143"/>
                    <a:pt x="411" y="143"/>
                  </a:cubicBezTo>
                  <a:cubicBezTo>
                    <a:pt x="411" y="142"/>
                    <a:pt x="412" y="142"/>
                    <a:pt x="412" y="141"/>
                  </a:cubicBezTo>
                  <a:cubicBezTo>
                    <a:pt x="412" y="140"/>
                    <a:pt x="412" y="139"/>
                    <a:pt x="412" y="139"/>
                  </a:cubicBezTo>
                  <a:cubicBezTo>
                    <a:pt x="412" y="138"/>
                    <a:pt x="412" y="138"/>
                    <a:pt x="412" y="138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2"/>
                    <a:pt x="412" y="108"/>
                    <a:pt x="412" y="105"/>
                  </a:cubicBezTo>
                  <a:cubicBezTo>
                    <a:pt x="412" y="99"/>
                    <a:pt x="412" y="95"/>
                    <a:pt x="411" y="92"/>
                  </a:cubicBezTo>
                  <a:cubicBezTo>
                    <a:pt x="410" y="89"/>
                    <a:pt x="410" y="87"/>
                    <a:pt x="409" y="85"/>
                  </a:cubicBezTo>
                  <a:cubicBezTo>
                    <a:pt x="408" y="84"/>
                    <a:pt x="407" y="83"/>
                    <a:pt x="406" y="82"/>
                  </a:cubicBezTo>
                  <a:cubicBezTo>
                    <a:pt x="400" y="76"/>
                    <a:pt x="391" y="76"/>
                    <a:pt x="37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360"/>
                    <a:pt x="512" y="360"/>
                    <a:pt x="512" y="360"/>
                  </a:cubicBezTo>
                  <a:lnTo>
                    <a:pt x="120" y="360"/>
                  </a:lnTo>
                  <a:close/>
                  <a:moveTo>
                    <a:pt x="412" y="216"/>
                  </a:moveTo>
                  <a:cubicBezTo>
                    <a:pt x="134" y="216"/>
                    <a:pt x="134" y="216"/>
                    <a:pt x="134" y="216"/>
                  </a:cubicBezTo>
                  <a:cubicBezTo>
                    <a:pt x="121" y="216"/>
                    <a:pt x="114" y="216"/>
                    <a:pt x="110" y="219"/>
                  </a:cubicBezTo>
                  <a:cubicBezTo>
                    <a:pt x="108" y="220"/>
                    <a:pt x="107" y="220"/>
                    <a:pt x="107" y="221"/>
                  </a:cubicBezTo>
                  <a:cubicBezTo>
                    <a:pt x="106" y="222"/>
                    <a:pt x="106" y="222"/>
                    <a:pt x="105" y="222"/>
                  </a:cubicBezTo>
                  <a:cubicBezTo>
                    <a:pt x="105" y="223"/>
                    <a:pt x="105" y="223"/>
                    <a:pt x="104" y="223"/>
                  </a:cubicBezTo>
                  <a:cubicBezTo>
                    <a:pt x="104" y="224"/>
                    <a:pt x="103" y="225"/>
                    <a:pt x="103" y="226"/>
                  </a:cubicBezTo>
                  <a:cubicBezTo>
                    <a:pt x="100" y="230"/>
                    <a:pt x="100" y="237"/>
                    <a:pt x="100" y="250"/>
                  </a:cubicBezTo>
                  <a:cubicBezTo>
                    <a:pt x="100" y="259"/>
                    <a:pt x="100" y="265"/>
                    <a:pt x="101" y="269"/>
                  </a:cubicBezTo>
                  <a:cubicBezTo>
                    <a:pt x="101" y="271"/>
                    <a:pt x="102" y="273"/>
                    <a:pt x="103" y="274"/>
                  </a:cubicBezTo>
                  <a:cubicBezTo>
                    <a:pt x="105" y="277"/>
                    <a:pt x="107" y="279"/>
                    <a:pt x="110" y="281"/>
                  </a:cubicBezTo>
                  <a:cubicBezTo>
                    <a:pt x="114" y="284"/>
                    <a:pt x="121" y="284"/>
                    <a:pt x="134" y="284"/>
                  </a:cubicBezTo>
                  <a:cubicBezTo>
                    <a:pt x="372" y="284"/>
                    <a:pt x="372" y="284"/>
                    <a:pt x="372" y="284"/>
                  </a:cubicBezTo>
                  <a:cubicBezTo>
                    <a:pt x="380" y="284"/>
                    <a:pt x="380" y="284"/>
                    <a:pt x="380" y="284"/>
                  </a:cubicBezTo>
                  <a:cubicBezTo>
                    <a:pt x="383" y="284"/>
                    <a:pt x="386" y="284"/>
                    <a:pt x="388" y="284"/>
                  </a:cubicBezTo>
                  <a:cubicBezTo>
                    <a:pt x="397" y="283"/>
                    <a:pt x="402" y="282"/>
                    <a:pt x="406" y="278"/>
                  </a:cubicBezTo>
                  <a:cubicBezTo>
                    <a:pt x="408" y="276"/>
                    <a:pt x="410" y="273"/>
                    <a:pt x="411" y="269"/>
                  </a:cubicBezTo>
                  <a:cubicBezTo>
                    <a:pt x="412" y="264"/>
                    <a:pt x="412" y="256"/>
                    <a:pt x="412" y="244"/>
                  </a:cubicBezTo>
                  <a:lnTo>
                    <a:pt x="412" y="2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76D10797-7A31-433F-9031-2FD218FB18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840788" y="4918075"/>
              <a:ext cx="111125" cy="104775"/>
            </a:xfrm>
            <a:custGeom>
              <a:avLst/>
              <a:gdLst>
                <a:gd name="T0" fmla="*/ 100 w 512"/>
                <a:gd name="T1" fmla="*/ 442 h 480"/>
                <a:gd name="T2" fmla="*/ 99 w 512"/>
                <a:gd name="T3" fmla="*/ 445 h 480"/>
                <a:gd name="T4" fmla="*/ 98 w 512"/>
                <a:gd name="T5" fmla="*/ 446 h 480"/>
                <a:gd name="T6" fmla="*/ 89 w 512"/>
                <a:gd name="T7" fmla="*/ 451 h 480"/>
                <a:gd name="T8" fmla="*/ 0 w 512"/>
                <a:gd name="T9" fmla="*/ 480 h 480"/>
                <a:gd name="T10" fmla="*/ 0 w 512"/>
                <a:gd name="T11" fmla="*/ 0 h 480"/>
                <a:gd name="T12" fmla="*/ 392 w 512"/>
                <a:gd name="T13" fmla="*/ 0 h 480"/>
                <a:gd name="T14" fmla="*/ 494 w 512"/>
                <a:gd name="T15" fmla="*/ 18 h 480"/>
                <a:gd name="T16" fmla="*/ 512 w 512"/>
                <a:gd name="T17" fmla="*/ 120 h 480"/>
                <a:gd name="T18" fmla="*/ 512 w 512"/>
                <a:gd name="T19" fmla="*/ 240 h 480"/>
                <a:gd name="T20" fmla="*/ 494 w 512"/>
                <a:gd name="T21" fmla="*/ 342 h 480"/>
                <a:gd name="T22" fmla="*/ 392 w 512"/>
                <a:gd name="T23" fmla="*/ 360 h 480"/>
                <a:gd name="T24" fmla="*/ 108 w 512"/>
                <a:gd name="T25" fmla="*/ 360 h 480"/>
                <a:gd name="T26" fmla="*/ 105 w 512"/>
                <a:gd name="T27" fmla="*/ 360 h 480"/>
                <a:gd name="T28" fmla="*/ 103 w 512"/>
                <a:gd name="T29" fmla="*/ 360 h 480"/>
                <a:gd name="T30" fmla="*/ 101 w 512"/>
                <a:gd name="T31" fmla="*/ 361 h 480"/>
                <a:gd name="T32" fmla="*/ 100 w 512"/>
                <a:gd name="T33" fmla="*/ 364 h 480"/>
                <a:gd name="T34" fmla="*/ 100 w 512"/>
                <a:gd name="T35" fmla="*/ 368 h 480"/>
                <a:gd name="T36" fmla="*/ 100 w 512"/>
                <a:gd name="T37" fmla="*/ 436 h 480"/>
                <a:gd name="T38" fmla="*/ 100 w 512"/>
                <a:gd name="T39" fmla="*/ 439 h 480"/>
                <a:gd name="T40" fmla="*/ 100 w 512"/>
                <a:gd name="T41" fmla="*/ 442 h 480"/>
                <a:gd name="T42" fmla="*/ 116 w 512"/>
                <a:gd name="T43" fmla="*/ 77 h 480"/>
                <a:gd name="T44" fmla="*/ 106 w 512"/>
                <a:gd name="T45" fmla="*/ 82 h 480"/>
                <a:gd name="T46" fmla="*/ 100 w 512"/>
                <a:gd name="T47" fmla="*/ 116 h 480"/>
                <a:gd name="T48" fmla="*/ 100 w 512"/>
                <a:gd name="T49" fmla="*/ 284 h 480"/>
                <a:gd name="T50" fmla="*/ 372 w 512"/>
                <a:gd name="T51" fmla="*/ 284 h 480"/>
                <a:gd name="T52" fmla="*/ 406 w 512"/>
                <a:gd name="T53" fmla="*/ 278 h 480"/>
                <a:gd name="T54" fmla="*/ 412 w 512"/>
                <a:gd name="T55" fmla="*/ 244 h 480"/>
                <a:gd name="T56" fmla="*/ 412 w 512"/>
                <a:gd name="T57" fmla="*/ 116 h 480"/>
                <a:gd name="T58" fmla="*/ 406 w 512"/>
                <a:gd name="T59" fmla="*/ 82 h 480"/>
                <a:gd name="T60" fmla="*/ 372 w 512"/>
                <a:gd name="T61" fmla="*/ 76 h 480"/>
                <a:gd name="T62" fmla="*/ 140 w 512"/>
                <a:gd name="T63" fmla="*/ 76 h 480"/>
                <a:gd name="T64" fmla="*/ 123 w 512"/>
                <a:gd name="T65" fmla="*/ 76 h 480"/>
                <a:gd name="T66" fmla="*/ 116 w 512"/>
                <a:gd name="T67" fmla="*/ 77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2" h="480">
                  <a:moveTo>
                    <a:pt x="100" y="442"/>
                  </a:moveTo>
                  <a:cubicBezTo>
                    <a:pt x="100" y="443"/>
                    <a:pt x="100" y="444"/>
                    <a:pt x="99" y="445"/>
                  </a:cubicBezTo>
                  <a:cubicBezTo>
                    <a:pt x="99" y="446"/>
                    <a:pt x="99" y="446"/>
                    <a:pt x="98" y="446"/>
                  </a:cubicBezTo>
                  <a:cubicBezTo>
                    <a:pt x="97" y="449"/>
                    <a:pt x="94" y="449"/>
                    <a:pt x="89" y="451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240"/>
                    <a:pt x="512" y="240"/>
                    <a:pt x="512" y="240"/>
                  </a:cubicBezTo>
                  <a:cubicBezTo>
                    <a:pt x="512" y="297"/>
                    <a:pt x="512" y="325"/>
                    <a:pt x="494" y="342"/>
                  </a:cubicBezTo>
                  <a:cubicBezTo>
                    <a:pt x="477" y="360"/>
                    <a:pt x="449" y="360"/>
                    <a:pt x="392" y="360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7" y="360"/>
                    <a:pt x="106" y="360"/>
                    <a:pt x="105" y="360"/>
                  </a:cubicBezTo>
                  <a:cubicBezTo>
                    <a:pt x="104" y="360"/>
                    <a:pt x="104" y="360"/>
                    <a:pt x="103" y="360"/>
                  </a:cubicBezTo>
                  <a:cubicBezTo>
                    <a:pt x="102" y="360"/>
                    <a:pt x="102" y="361"/>
                    <a:pt x="101" y="361"/>
                  </a:cubicBezTo>
                  <a:cubicBezTo>
                    <a:pt x="101" y="362"/>
                    <a:pt x="100" y="363"/>
                    <a:pt x="100" y="364"/>
                  </a:cubicBezTo>
                  <a:cubicBezTo>
                    <a:pt x="100" y="365"/>
                    <a:pt x="100" y="366"/>
                    <a:pt x="100" y="368"/>
                  </a:cubicBezTo>
                  <a:cubicBezTo>
                    <a:pt x="100" y="436"/>
                    <a:pt x="100" y="436"/>
                    <a:pt x="100" y="436"/>
                  </a:cubicBezTo>
                  <a:cubicBezTo>
                    <a:pt x="100" y="439"/>
                    <a:pt x="100" y="439"/>
                    <a:pt x="100" y="439"/>
                  </a:cubicBezTo>
                  <a:cubicBezTo>
                    <a:pt x="100" y="440"/>
                    <a:pt x="100" y="441"/>
                    <a:pt x="100" y="442"/>
                  </a:cubicBezTo>
                  <a:close/>
                  <a:moveTo>
                    <a:pt x="116" y="77"/>
                  </a:moveTo>
                  <a:cubicBezTo>
                    <a:pt x="112" y="78"/>
                    <a:pt x="108" y="79"/>
                    <a:pt x="106" y="82"/>
                  </a:cubicBezTo>
                  <a:cubicBezTo>
                    <a:pt x="100" y="88"/>
                    <a:pt x="100" y="97"/>
                    <a:pt x="100" y="116"/>
                  </a:cubicBezTo>
                  <a:cubicBezTo>
                    <a:pt x="100" y="284"/>
                    <a:pt x="100" y="284"/>
                    <a:pt x="100" y="284"/>
                  </a:cubicBezTo>
                  <a:cubicBezTo>
                    <a:pt x="372" y="284"/>
                    <a:pt x="372" y="284"/>
                    <a:pt x="372" y="284"/>
                  </a:cubicBezTo>
                  <a:cubicBezTo>
                    <a:pt x="391" y="284"/>
                    <a:pt x="400" y="284"/>
                    <a:pt x="406" y="278"/>
                  </a:cubicBezTo>
                  <a:cubicBezTo>
                    <a:pt x="412" y="272"/>
                    <a:pt x="412" y="263"/>
                    <a:pt x="412" y="244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97"/>
                    <a:pt x="412" y="88"/>
                    <a:pt x="406" y="82"/>
                  </a:cubicBezTo>
                  <a:cubicBezTo>
                    <a:pt x="400" y="76"/>
                    <a:pt x="391" y="76"/>
                    <a:pt x="372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33" y="76"/>
                    <a:pt x="127" y="76"/>
                    <a:pt x="123" y="76"/>
                  </a:cubicBezTo>
                  <a:cubicBezTo>
                    <a:pt x="120" y="76"/>
                    <a:pt x="118" y="77"/>
                    <a:pt x="116" y="7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2EBB1731-1D69-48D3-8ABD-E302C9C6DF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56613" y="4918075"/>
              <a:ext cx="109538" cy="79375"/>
            </a:xfrm>
            <a:custGeom>
              <a:avLst/>
              <a:gdLst>
                <a:gd name="T0" fmla="*/ 392 w 512"/>
                <a:gd name="T1" fmla="*/ 0 h 360"/>
                <a:gd name="T2" fmla="*/ 494 w 512"/>
                <a:gd name="T3" fmla="*/ 18 h 360"/>
                <a:gd name="T4" fmla="*/ 512 w 512"/>
                <a:gd name="T5" fmla="*/ 120 h 360"/>
                <a:gd name="T6" fmla="*/ 512 w 512"/>
                <a:gd name="T7" fmla="*/ 160 h 360"/>
                <a:gd name="T8" fmla="*/ 504 w 512"/>
                <a:gd name="T9" fmla="*/ 208 h 360"/>
                <a:gd name="T10" fmla="*/ 456 w 512"/>
                <a:gd name="T11" fmla="*/ 216 h 360"/>
                <a:gd name="T12" fmla="*/ 108 w 512"/>
                <a:gd name="T13" fmla="*/ 216 h 360"/>
                <a:gd name="T14" fmla="*/ 101 w 512"/>
                <a:gd name="T15" fmla="*/ 217 h 360"/>
                <a:gd name="T16" fmla="*/ 100 w 512"/>
                <a:gd name="T17" fmla="*/ 224 h 360"/>
                <a:gd name="T18" fmla="*/ 100 w 512"/>
                <a:gd name="T19" fmla="*/ 244 h 360"/>
                <a:gd name="T20" fmla="*/ 106 w 512"/>
                <a:gd name="T21" fmla="*/ 278 h 360"/>
                <a:gd name="T22" fmla="*/ 140 w 512"/>
                <a:gd name="T23" fmla="*/ 284 h 360"/>
                <a:gd name="T24" fmla="*/ 512 w 512"/>
                <a:gd name="T25" fmla="*/ 284 h 360"/>
                <a:gd name="T26" fmla="*/ 512 w 512"/>
                <a:gd name="T27" fmla="*/ 360 h 360"/>
                <a:gd name="T28" fmla="*/ 120 w 512"/>
                <a:gd name="T29" fmla="*/ 360 h 360"/>
                <a:gd name="T30" fmla="*/ 18 w 512"/>
                <a:gd name="T31" fmla="*/ 342 h 360"/>
                <a:gd name="T32" fmla="*/ 0 w 512"/>
                <a:gd name="T33" fmla="*/ 240 h 360"/>
                <a:gd name="T34" fmla="*/ 0 w 512"/>
                <a:gd name="T35" fmla="*/ 120 h 360"/>
                <a:gd name="T36" fmla="*/ 18 w 512"/>
                <a:gd name="T37" fmla="*/ 18 h 360"/>
                <a:gd name="T38" fmla="*/ 120 w 512"/>
                <a:gd name="T39" fmla="*/ 0 h 360"/>
                <a:gd name="T40" fmla="*/ 392 w 512"/>
                <a:gd name="T41" fmla="*/ 0 h 360"/>
                <a:gd name="T42" fmla="*/ 100 w 512"/>
                <a:gd name="T43" fmla="*/ 144 h 360"/>
                <a:gd name="T44" fmla="*/ 378 w 512"/>
                <a:gd name="T45" fmla="*/ 144 h 360"/>
                <a:gd name="T46" fmla="*/ 402 w 512"/>
                <a:gd name="T47" fmla="*/ 141 h 360"/>
                <a:gd name="T48" fmla="*/ 409 w 512"/>
                <a:gd name="T49" fmla="*/ 134 h 360"/>
                <a:gd name="T50" fmla="*/ 411 w 512"/>
                <a:gd name="T51" fmla="*/ 129 h 360"/>
                <a:gd name="T52" fmla="*/ 412 w 512"/>
                <a:gd name="T53" fmla="*/ 110 h 360"/>
                <a:gd name="T54" fmla="*/ 412 w 512"/>
                <a:gd name="T55" fmla="*/ 96 h 360"/>
                <a:gd name="T56" fmla="*/ 409 w 512"/>
                <a:gd name="T57" fmla="*/ 86 h 360"/>
                <a:gd name="T58" fmla="*/ 402 w 512"/>
                <a:gd name="T59" fmla="*/ 79 h 360"/>
                <a:gd name="T60" fmla="*/ 378 w 512"/>
                <a:gd name="T61" fmla="*/ 76 h 360"/>
                <a:gd name="T62" fmla="*/ 140 w 512"/>
                <a:gd name="T63" fmla="*/ 76 h 360"/>
                <a:gd name="T64" fmla="*/ 106 w 512"/>
                <a:gd name="T65" fmla="*/ 82 h 360"/>
                <a:gd name="T66" fmla="*/ 100 w 512"/>
                <a:gd name="T67" fmla="*/ 116 h 360"/>
                <a:gd name="T68" fmla="*/ 100 w 512"/>
                <a:gd name="T69" fmla="*/ 14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360">
                  <a:moveTo>
                    <a:pt x="392" y="0"/>
                  </a:move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160"/>
                    <a:pt x="512" y="160"/>
                    <a:pt x="512" y="160"/>
                  </a:cubicBezTo>
                  <a:cubicBezTo>
                    <a:pt x="512" y="186"/>
                    <a:pt x="512" y="200"/>
                    <a:pt x="504" y="208"/>
                  </a:cubicBezTo>
                  <a:cubicBezTo>
                    <a:pt x="496" y="216"/>
                    <a:pt x="482" y="216"/>
                    <a:pt x="456" y="21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4" y="216"/>
                    <a:pt x="102" y="216"/>
                    <a:pt x="101" y="217"/>
                  </a:cubicBezTo>
                  <a:cubicBezTo>
                    <a:pt x="100" y="218"/>
                    <a:pt x="100" y="220"/>
                    <a:pt x="100" y="22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63"/>
                    <a:pt x="100" y="272"/>
                    <a:pt x="106" y="278"/>
                  </a:cubicBezTo>
                  <a:cubicBezTo>
                    <a:pt x="112" y="284"/>
                    <a:pt x="121" y="284"/>
                    <a:pt x="140" y="284"/>
                  </a:cubicBezTo>
                  <a:cubicBezTo>
                    <a:pt x="512" y="284"/>
                    <a:pt x="512" y="284"/>
                    <a:pt x="512" y="284"/>
                  </a:cubicBezTo>
                  <a:cubicBezTo>
                    <a:pt x="512" y="360"/>
                    <a:pt x="512" y="360"/>
                    <a:pt x="512" y="36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63" y="360"/>
                    <a:pt x="35" y="360"/>
                    <a:pt x="18" y="342"/>
                  </a:cubicBezTo>
                  <a:cubicBezTo>
                    <a:pt x="0" y="325"/>
                    <a:pt x="0" y="297"/>
                    <a:pt x="0" y="2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63"/>
                    <a:pt x="0" y="35"/>
                    <a:pt x="18" y="18"/>
                  </a:cubicBezTo>
                  <a:cubicBezTo>
                    <a:pt x="35" y="0"/>
                    <a:pt x="63" y="0"/>
                    <a:pt x="120" y="0"/>
                  </a:cubicBezTo>
                  <a:lnTo>
                    <a:pt x="392" y="0"/>
                  </a:lnTo>
                  <a:close/>
                  <a:moveTo>
                    <a:pt x="100" y="144"/>
                  </a:moveTo>
                  <a:cubicBezTo>
                    <a:pt x="378" y="144"/>
                    <a:pt x="378" y="144"/>
                    <a:pt x="378" y="144"/>
                  </a:cubicBezTo>
                  <a:cubicBezTo>
                    <a:pt x="391" y="144"/>
                    <a:pt x="398" y="144"/>
                    <a:pt x="402" y="141"/>
                  </a:cubicBezTo>
                  <a:cubicBezTo>
                    <a:pt x="405" y="139"/>
                    <a:pt x="407" y="137"/>
                    <a:pt x="409" y="134"/>
                  </a:cubicBezTo>
                  <a:cubicBezTo>
                    <a:pt x="410" y="133"/>
                    <a:pt x="411" y="131"/>
                    <a:pt x="411" y="129"/>
                  </a:cubicBezTo>
                  <a:cubicBezTo>
                    <a:pt x="412" y="125"/>
                    <a:pt x="412" y="119"/>
                    <a:pt x="412" y="110"/>
                  </a:cubicBezTo>
                  <a:cubicBezTo>
                    <a:pt x="412" y="104"/>
                    <a:pt x="412" y="100"/>
                    <a:pt x="412" y="96"/>
                  </a:cubicBezTo>
                  <a:cubicBezTo>
                    <a:pt x="411" y="91"/>
                    <a:pt x="411" y="88"/>
                    <a:pt x="409" y="86"/>
                  </a:cubicBezTo>
                  <a:cubicBezTo>
                    <a:pt x="407" y="83"/>
                    <a:pt x="405" y="81"/>
                    <a:pt x="402" y="79"/>
                  </a:cubicBezTo>
                  <a:cubicBezTo>
                    <a:pt x="398" y="76"/>
                    <a:pt x="391" y="76"/>
                    <a:pt x="378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21" y="76"/>
                    <a:pt x="112" y="76"/>
                    <a:pt x="106" y="82"/>
                  </a:cubicBezTo>
                  <a:cubicBezTo>
                    <a:pt x="100" y="88"/>
                    <a:pt x="100" y="97"/>
                    <a:pt x="100" y="116"/>
                  </a:cubicBezTo>
                  <a:lnTo>
                    <a:pt x="100" y="14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A7B3B3AC-FFF3-480A-B0AE-CDA97199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8026" y="4918075"/>
              <a:ext cx="111125" cy="79375"/>
            </a:xfrm>
            <a:custGeom>
              <a:avLst/>
              <a:gdLst>
                <a:gd name="T0" fmla="*/ 486 w 512"/>
                <a:gd name="T1" fmla="*/ 26 h 360"/>
                <a:gd name="T2" fmla="*/ 336 w 512"/>
                <a:gd name="T3" fmla="*/ 0 h 360"/>
                <a:gd name="T4" fmla="*/ 0 w 512"/>
                <a:gd name="T5" fmla="*/ 0 h 360"/>
                <a:gd name="T6" fmla="*/ 0 w 512"/>
                <a:gd name="T7" fmla="*/ 360 h 360"/>
                <a:gd name="T8" fmla="*/ 100 w 512"/>
                <a:gd name="T9" fmla="*/ 360 h 360"/>
                <a:gd name="T10" fmla="*/ 100 w 512"/>
                <a:gd name="T11" fmla="*/ 116 h 360"/>
                <a:gd name="T12" fmla="*/ 106 w 512"/>
                <a:gd name="T13" fmla="*/ 82 h 360"/>
                <a:gd name="T14" fmla="*/ 140 w 512"/>
                <a:gd name="T15" fmla="*/ 76 h 360"/>
                <a:gd name="T16" fmla="*/ 332 w 512"/>
                <a:gd name="T17" fmla="*/ 76 h 360"/>
                <a:gd name="T18" fmla="*/ 400 w 512"/>
                <a:gd name="T19" fmla="*/ 88 h 360"/>
                <a:gd name="T20" fmla="*/ 412 w 512"/>
                <a:gd name="T21" fmla="*/ 156 h 360"/>
                <a:gd name="T22" fmla="*/ 412 w 512"/>
                <a:gd name="T23" fmla="*/ 360 h 360"/>
                <a:gd name="T24" fmla="*/ 512 w 512"/>
                <a:gd name="T25" fmla="*/ 360 h 360"/>
                <a:gd name="T26" fmla="*/ 512 w 512"/>
                <a:gd name="T27" fmla="*/ 176 h 360"/>
                <a:gd name="T28" fmla="*/ 486 w 512"/>
                <a:gd name="T29" fmla="*/ 2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360">
                  <a:moveTo>
                    <a:pt x="486" y="26"/>
                  </a:moveTo>
                  <a:cubicBezTo>
                    <a:pt x="460" y="0"/>
                    <a:pt x="419" y="0"/>
                    <a:pt x="3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100" y="360"/>
                    <a:pt x="100" y="360"/>
                    <a:pt x="100" y="36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97"/>
                    <a:pt x="100" y="88"/>
                    <a:pt x="106" y="82"/>
                  </a:cubicBezTo>
                  <a:cubicBezTo>
                    <a:pt x="112" y="76"/>
                    <a:pt x="121" y="76"/>
                    <a:pt x="140" y="76"/>
                  </a:cubicBezTo>
                  <a:cubicBezTo>
                    <a:pt x="332" y="76"/>
                    <a:pt x="332" y="76"/>
                    <a:pt x="332" y="76"/>
                  </a:cubicBezTo>
                  <a:cubicBezTo>
                    <a:pt x="370" y="76"/>
                    <a:pt x="389" y="76"/>
                    <a:pt x="400" y="88"/>
                  </a:cubicBezTo>
                  <a:cubicBezTo>
                    <a:pt x="412" y="99"/>
                    <a:pt x="412" y="118"/>
                    <a:pt x="412" y="156"/>
                  </a:cubicBezTo>
                  <a:cubicBezTo>
                    <a:pt x="412" y="360"/>
                    <a:pt x="412" y="360"/>
                    <a:pt x="412" y="360"/>
                  </a:cubicBezTo>
                  <a:cubicBezTo>
                    <a:pt x="512" y="360"/>
                    <a:pt x="512" y="360"/>
                    <a:pt x="512" y="360"/>
                  </a:cubicBezTo>
                  <a:cubicBezTo>
                    <a:pt x="512" y="176"/>
                    <a:pt x="512" y="176"/>
                    <a:pt x="512" y="176"/>
                  </a:cubicBezTo>
                  <a:cubicBezTo>
                    <a:pt x="512" y="93"/>
                    <a:pt x="512" y="52"/>
                    <a:pt x="486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78B818EA-D524-4005-8689-FA32808F5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05788" y="4870450"/>
              <a:ext cx="26988" cy="47625"/>
            </a:xfrm>
            <a:custGeom>
              <a:avLst/>
              <a:gdLst>
                <a:gd name="T0" fmla="*/ 96 w 128"/>
                <a:gd name="T1" fmla="*/ 222 h 222"/>
                <a:gd name="T2" fmla="*/ 124 w 128"/>
                <a:gd name="T3" fmla="*/ 217 h 222"/>
                <a:gd name="T4" fmla="*/ 125 w 128"/>
                <a:gd name="T5" fmla="*/ 190 h 222"/>
                <a:gd name="T6" fmla="*/ 101 w 128"/>
                <a:gd name="T7" fmla="*/ 25 h 222"/>
                <a:gd name="T8" fmla="*/ 95 w 128"/>
                <a:gd name="T9" fmla="*/ 4 h 222"/>
                <a:gd name="T10" fmla="*/ 73 w 128"/>
                <a:gd name="T11" fmla="*/ 0 h 222"/>
                <a:gd name="T12" fmla="*/ 55 w 128"/>
                <a:gd name="T13" fmla="*/ 0 h 222"/>
                <a:gd name="T14" fmla="*/ 33 w 128"/>
                <a:gd name="T15" fmla="*/ 4 h 222"/>
                <a:gd name="T16" fmla="*/ 27 w 128"/>
                <a:gd name="T17" fmla="*/ 25 h 222"/>
                <a:gd name="T18" fmla="*/ 3 w 128"/>
                <a:gd name="T19" fmla="*/ 190 h 222"/>
                <a:gd name="T20" fmla="*/ 4 w 128"/>
                <a:gd name="T21" fmla="*/ 217 h 222"/>
                <a:gd name="T22" fmla="*/ 32 w 128"/>
                <a:gd name="T23" fmla="*/ 222 h 222"/>
                <a:gd name="T24" fmla="*/ 96 w 128"/>
                <a:gd name="T2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22">
                  <a:moveTo>
                    <a:pt x="96" y="222"/>
                  </a:moveTo>
                  <a:cubicBezTo>
                    <a:pt x="112" y="222"/>
                    <a:pt x="119" y="222"/>
                    <a:pt x="124" y="217"/>
                  </a:cubicBezTo>
                  <a:cubicBezTo>
                    <a:pt x="128" y="213"/>
                    <a:pt x="127" y="205"/>
                    <a:pt x="125" y="190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99" y="13"/>
                    <a:pt x="99" y="7"/>
                    <a:pt x="95" y="4"/>
                  </a:cubicBezTo>
                  <a:cubicBezTo>
                    <a:pt x="91" y="0"/>
                    <a:pt x="85" y="0"/>
                    <a:pt x="7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3" y="0"/>
                    <a:pt x="37" y="0"/>
                    <a:pt x="33" y="4"/>
                  </a:cubicBezTo>
                  <a:cubicBezTo>
                    <a:pt x="29" y="7"/>
                    <a:pt x="29" y="13"/>
                    <a:pt x="27" y="2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1" y="205"/>
                    <a:pt x="0" y="213"/>
                    <a:pt x="4" y="217"/>
                  </a:cubicBezTo>
                  <a:cubicBezTo>
                    <a:pt x="9" y="222"/>
                    <a:pt x="16" y="222"/>
                    <a:pt x="32" y="222"/>
                  </a:cubicBezTo>
                  <a:lnTo>
                    <a:pt x="96" y="222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A3D2F7F4-D1B0-4C31-AE62-3B2943503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45463" y="4916488"/>
              <a:ext cx="50800" cy="33338"/>
            </a:xfrm>
            <a:custGeom>
              <a:avLst/>
              <a:gdLst>
                <a:gd name="T0" fmla="*/ 230 w 237"/>
                <a:gd name="T1" fmla="*/ 69 h 157"/>
                <a:gd name="T2" fmla="*/ 234 w 237"/>
                <a:gd name="T3" fmla="*/ 41 h 157"/>
                <a:gd name="T4" fmla="*/ 208 w 237"/>
                <a:gd name="T5" fmla="*/ 32 h 157"/>
                <a:gd name="T6" fmla="*/ 43 w 237"/>
                <a:gd name="T7" fmla="*/ 3 h 157"/>
                <a:gd name="T8" fmla="*/ 21 w 237"/>
                <a:gd name="T9" fmla="*/ 3 h 157"/>
                <a:gd name="T10" fmla="*/ 11 w 237"/>
                <a:gd name="T11" fmla="*/ 22 h 157"/>
                <a:gd name="T12" fmla="*/ 6 w 237"/>
                <a:gd name="T13" fmla="*/ 39 h 157"/>
                <a:gd name="T14" fmla="*/ 2 w 237"/>
                <a:gd name="T15" fmla="*/ 61 h 157"/>
                <a:gd name="T16" fmla="*/ 20 w 237"/>
                <a:gd name="T17" fmla="*/ 74 h 157"/>
                <a:gd name="T18" fmla="*/ 170 w 237"/>
                <a:gd name="T19" fmla="*/ 147 h 157"/>
                <a:gd name="T20" fmla="*/ 197 w 237"/>
                <a:gd name="T21" fmla="*/ 155 h 157"/>
                <a:gd name="T22" fmla="*/ 210 w 237"/>
                <a:gd name="T23" fmla="*/ 130 h 157"/>
                <a:gd name="T24" fmla="*/ 230 w 237"/>
                <a:gd name="T25" fmla="*/ 6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57">
                  <a:moveTo>
                    <a:pt x="230" y="69"/>
                  </a:moveTo>
                  <a:cubicBezTo>
                    <a:pt x="235" y="54"/>
                    <a:pt x="237" y="47"/>
                    <a:pt x="234" y="41"/>
                  </a:cubicBezTo>
                  <a:cubicBezTo>
                    <a:pt x="230" y="36"/>
                    <a:pt x="223" y="35"/>
                    <a:pt x="208" y="3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2" y="1"/>
                    <a:pt x="26" y="0"/>
                    <a:pt x="21" y="3"/>
                  </a:cubicBezTo>
                  <a:cubicBezTo>
                    <a:pt x="17" y="6"/>
                    <a:pt x="15" y="11"/>
                    <a:pt x="11" y="22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51"/>
                    <a:pt x="0" y="56"/>
                    <a:pt x="2" y="61"/>
                  </a:cubicBezTo>
                  <a:cubicBezTo>
                    <a:pt x="4" y="66"/>
                    <a:pt x="10" y="69"/>
                    <a:pt x="20" y="74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84" y="154"/>
                    <a:pt x="191" y="157"/>
                    <a:pt x="197" y="155"/>
                  </a:cubicBezTo>
                  <a:cubicBezTo>
                    <a:pt x="203" y="152"/>
                    <a:pt x="205" y="145"/>
                    <a:pt x="210" y="130"/>
                  </a:cubicBezTo>
                  <a:lnTo>
                    <a:pt x="230" y="69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E3C2445-6C0F-43C6-A869-40F4E31D4D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9276" y="4960938"/>
              <a:ext cx="44450" cy="49213"/>
            </a:xfrm>
            <a:custGeom>
              <a:avLst/>
              <a:gdLst>
                <a:gd name="T0" fmla="*/ 129 w 201"/>
                <a:gd name="T1" fmla="*/ 14 h 228"/>
                <a:gd name="T2" fmla="*/ 104 w 201"/>
                <a:gd name="T3" fmla="*/ 2 h 228"/>
                <a:gd name="T4" fmla="*/ 87 w 201"/>
                <a:gd name="T5" fmla="*/ 24 h 228"/>
                <a:gd name="T6" fmla="*/ 8 w 201"/>
                <a:gd name="T7" fmla="*/ 171 h 228"/>
                <a:gd name="T8" fmla="*/ 1 w 201"/>
                <a:gd name="T9" fmla="*/ 192 h 228"/>
                <a:gd name="T10" fmla="*/ 17 w 201"/>
                <a:gd name="T11" fmla="*/ 207 h 228"/>
                <a:gd name="T12" fmla="*/ 31 w 201"/>
                <a:gd name="T13" fmla="*/ 218 h 228"/>
                <a:gd name="T14" fmla="*/ 51 w 201"/>
                <a:gd name="T15" fmla="*/ 228 h 228"/>
                <a:gd name="T16" fmla="*/ 69 w 201"/>
                <a:gd name="T17" fmla="*/ 215 h 228"/>
                <a:gd name="T18" fmla="*/ 185 w 201"/>
                <a:gd name="T19" fmla="*/ 95 h 228"/>
                <a:gd name="T20" fmla="*/ 200 w 201"/>
                <a:gd name="T21" fmla="*/ 72 h 228"/>
                <a:gd name="T22" fmla="*/ 181 w 201"/>
                <a:gd name="T23" fmla="*/ 52 h 228"/>
                <a:gd name="T24" fmla="*/ 129 w 201"/>
                <a:gd name="T25" fmla="*/ 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28">
                  <a:moveTo>
                    <a:pt x="129" y="14"/>
                  </a:moveTo>
                  <a:cubicBezTo>
                    <a:pt x="116" y="5"/>
                    <a:pt x="110" y="0"/>
                    <a:pt x="104" y="2"/>
                  </a:cubicBezTo>
                  <a:cubicBezTo>
                    <a:pt x="97" y="3"/>
                    <a:pt x="94" y="10"/>
                    <a:pt x="87" y="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3" y="181"/>
                    <a:pt x="0" y="187"/>
                    <a:pt x="1" y="192"/>
                  </a:cubicBezTo>
                  <a:cubicBezTo>
                    <a:pt x="3" y="197"/>
                    <a:pt x="7" y="201"/>
                    <a:pt x="17" y="207"/>
                  </a:cubicBezTo>
                  <a:cubicBezTo>
                    <a:pt x="31" y="218"/>
                    <a:pt x="31" y="218"/>
                    <a:pt x="31" y="218"/>
                  </a:cubicBezTo>
                  <a:cubicBezTo>
                    <a:pt x="41" y="225"/>
                    <a:pt x="46" y="228"/>
                    <a:pt x="51" y="228"/>
                  </a:cubicBezTo>
                  <a:cubicBezTo>
                    <a:pt x="56" y="227"/>
                    <a:pt x="60" y="223"/>
                    <a:pt x="69" y="215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95" y="84"/>
                    <a:pt x="201" y="78"/>
                    <a:pt x="200" y="72"/>
                  </a:cubicBezTo>
                  <a:cubicBezTo>
                    <a:pt x="199" y="65"/>
                    <a:pt x="193" y="61"/>
                    <a:pt x="181" y="52"/>
                  </a:cubicBezTo>
                  <a:lnTo>
                    <a:pt x="129" y="14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71AD74F9-8B20-4B8F-B650-D74B90025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4838" y="4960938"/>
              <a:ext cx="44450" cy="49213"/>
            </a:xfrm>
            <a:custGeom>
              <a:avLst/>
              <a:gdLst>
                <a:gd name="T0" fmla="*/ 20 w 201"/>
                <a:gd name="T1" fmla="*/ 52 h 228"/>
                <a:gd name="T2" fmla="*/ 1 w 201"/>
                <a:gd name="T3" fmla="*/ 72 h 228"/>
                <a:gd name="T4" fmla="*/ 16 w 201"/>
                <a:gd name="T5" fmla="*/ 95 h 228"/>
                <a:gd name="T6" fmla="*/ 132 w 201"/>
                <a:gd name="T7" fmla="*/ 215 h 228"/>
                <a:gd name="T8" fmla="*/ 150 w 201"/>
                <a:gd name="T9" fmla="*/ 228 h 228"/>
                <a:gd name="T10" fmla="*/ 170 w 201"/>
                <a:gd name="T11" fmla="*/ 218 h 228"/>
                <a:gd name="T12" fmla="*/ 184 w 201"/>
                <a:gd name="T13" fmla="*/ 208 h 228"/>
                <a:gd name="T14" fmla="*/ 200 w 201"/>
                <a:gd name="T15" fmla="*/ 192 h 228"/>
                <a:gd name="T16" fmla="*/ 192 w 201"/>
                <a:gd name="T17" fmla="*/ 171 h 228"/>
                <a:gd name="T18" fmla="*/ 114 w 201"/>
                <a:gd name="T19" fmla="*/ 24 h 228"/>
                <a:gd name="T20" fmla="*/ 97 w 201"/>
                <a:gd name="T21" fmla="*/ 2 h 228"/>
                <a:gd name="T22" fmla="*/ 72 w 201"/>
                <a:gd name="T23" fmla="*/ 14 h 228"/>
                <a:gd name="T24" fmla="*/ 20 w 201"/>
                <a:gd name="T25" fmla="*/ 5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28">
                  <a:moveTo>
                    <a:pt x="20" y="52"/>
                  </a:moveTo>
                  <a:cubicBezTo>
                    <a:pt x="8" y="61"/>
                    <a:pt x="1" y="65"/>
                    <a:pt x="1" y="72"/>
                  </a:cubicBezTo>
                  <a:cubicBezTo>
                    <a:pt x="0" y="78"/>
                    <a:pt x="6" y="84"/>
                    <a:pt x="16" y="95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41" y="223"/>
                    <a:pt x="145" y="227"/>
                    <a:pt x="150" y="228"/>
                  </a:cubicBezTo>
                  <a:cubicBezTo>
                    <a:pt x="155" y="228"/>
                    <a:pt x="160" y="225"/>
                    <a:pt x="170" y="218"/>
                  </a:cubicBezTo>
                  <a:cubicBezTo>
                    <a:pt x="184" y="208"/>
                    <a:pt x="184" y="208"/>
                    <a:pt x="184" y="208"/>
                  </a:cubicBezTo>
                  <a:cubicBezTo>
                    <a:pt x="194" y="201"/>
                    <a:pt x="198" y="197"/>
                    <a:pt x="200" y="192"/>
                  </a:cubicBezTo>
                  <a:cubicBezTo>
                    <a:pt x="201" y="187"/>
                    <a:pt x="198" y="182"/>
                    <a:pt x="192" y="17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07" y="10"/>
                    <a:pt x="104" y="3"/>
                    <a:pt x="97" y="2"/>
                  </a:cubicBezTo>
                  <a:cubicBezTo>
                    <a:pt x="91" y="0"/>
                    <a:pt x="85" y="5"/>
                    <a:pt x="72" y="14"/>
                  </a:cubicBezTo>
                  <a:lnTo>
                    <a:pt x="20" y="52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A0787AD7-6A28-4124-A6E6-935564CDF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4916488"/>
              <a:ext cx="52388" cy="33338"/>
            </a:xfrm>
            <a:custGeom>
              <a:avLst/>
              <a:gdLst>
                <a:gd name="T0" fmla="*/ 27 w 237"/>
                <a:gd name="T1" fmla="*/ 130 h 157"/>
                <a:gd name="T2" fmla="*/ 40 w 237"/>
                <a:gd name="T3" fmla="*/ 155 h 157"/>
                <a:gd name="T4" fmla="*/ 67 w 237"/>
                <a:gd name="T5" fmla="*/ 147 h 157"/>
                <a:gd name="T6" fmla="*/ 217 w 237"/>
                <a:gd name="T7" fmla="*/ 74 h 157"/>
                <a:gd name="T8" fmla="*/ 235 w 237"/>
                <a:gd name="T9" fmla="*/ 61 h 157"/>
                <a:gd name="T10" fmla="*/ 231 w 237"/>
                <a:gd name="T11" fmla="*/ 39 h 157"/>
                <a:gd name="T12" fmla="*/ 226 w 237"/>
                <a:gd name="T13" fmla="*/ 23 h 157"/>
                <a:gd name="T14" fmla="*/ 216 w 237"/>
                <a:gd name="T15" fmla="*/ 3 h 157"/>
                <a:gd name="T16" fmla="*/ 194 w 237"/>
                <a:gd name="T17" fmla="*/ 3 h 157"/>
                <a:gd name="T18" fmla="*/ 29 w 237"/>
                <a:gd name="T19" fmla="*/ 32 h 157"/>
                <a:gd name="T20" fmla="*/ 3 w 237"/>
                <a:gd name="T21" fmla="*/ 42 h 157"/>
                <a:gd name="T22" fmla="*/ 7 w 237"/>
                <a:gd name="T23" fmla="*/ 69 h 157"/>
                <a:gd name="T24" fmla="*/ 27 w 237"/>
                <a:gd name="T25" fmla="*/ 13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57">
                  <a:moveTo>
                    <a:pt x="27" y="130"/>
                  </a:moveTo>
                  <a:cubicBezTo>
                    <a:pt x="32" y="145"/>
                    <a:pt x="34" y="152"/>
                    <a:pt x="40" y="155"/>
                  </a:cubicBezTo>
                  <a:cubicBezTo>
                    <a:pt x="46" y="157"/>
                    <a:pt x="53" y="154"/>
                    <a:pt x="67" y="147"/>
                  </a:cubicBezTo>
                  <a:cubicBezTo>
                    <a:pt x="217" y="74"/>
                    <a:pt x="217" y="74"/>
                    <a:pt x="217" y="74"/>
                  </a:cubicBezTo>
                  <a:cubicBezTo>
                    <a:pt x="227" y="69"/>
                    <a:pt x="233" y="66"/>
                    <a:pt x="235" y="61"/>
                  </a:cubicBezTo>
                  <a:cubicBezTo>
                    <a:pt x="237" y="56"/>
                    <a:pt x="235" y="51"/>
                    <a:pt x="231" y="39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2" y="11"/>
                    <a:pt x="220" y="6"/>
                    <a:pt x="216" y="3"/>
                  </a:cubicBezTo>
                  <a:cubicBezTo>
                    <a:pt x="211" y="0"/>
                    <a:pt x="205" y="1"/>
                    <a:pt x="194" y="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4" y="35"/>
                    <a:pt x="7" y="36"/>
                    <a:pt x="3" y="42"/>
                  </a:cubicBezTo>
                  <a:cubicBezTo>
                    <a:pt x="0" y="47"/>
                    <a:pt x="2" y="54"/>
                    <a:pt x="7" y="69"/>
                  </a:cubicBezTo>
                  <a:lnTo>
                    <a:pt x="27" y="130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FEE0112E-D4DD-4C04-AE69-F644C9B6D539}"/>
              </a:ext>
            </a:extLst>
          </p:cNvPr>
          <p:cNvCxnSpPr/>
          <p:nvPr userDrawn="1"/>
        </p:nvCxnSpPr>
        <p:spPr>
          <a:xfrm>
            <a:off x="470968" y="1293181"/>
            <a:ext cx="900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8" r:id="rId6"/>
    <p:sldLayoutId id="2147483655" r:id="rId7"/>
    <p:sldLayoutId id="2147483658" r:id="rId8"/>
    <p:sldLayoutId id="2147483689" r:id="rId9"/>
    <p:sldLayoutId id="2147483659" r:id="rId10"/>
    <p:sldLayoutId id="2147483660" r:id="rId11"/>
    <p:sldLayoutId id="2147483690" r:id="rId12"/>
    <p:sldLayoutId id="2147483661" r:id="rId13"/>
    <p:sldLayoutId id="2147483673" r:id="rId14"/>
    <p:sldLayoutId id="2147483687" r:id="rId15"/>
    <p:sldLayoutId id="2147483681" r:id="rId16"/>
    <p:sldLayoutId id="2147483663" r:id="rId17"/>
    <p:sldLayoutId id="2147483664" r:id="rId18"/>
    <p:sldLayoutId id="2147483666" r:id="rId19"/>
    <p:sldLayoutId id="2147483667" r:id="rId20"/>
    <p:sldLayoutId id="2147483675" r:id="rId21"/>
    <p:sldLayoutId id="2147483691" r:id="rId22"/>
    <p:sldLayoutId id="2147483692" r:id="rId23"/>
    <p:sldLayoutId id="2147483693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>
          <a:solidFill>
            <a:schemeClr val="accent1"/>
          </a:solidFill>
          <a:latin typeface="Objectivity" pitchFamily="50" charset="0"/>
          <a:ea typeface="+mj-ea"/>
          <a:cs typeface="+mj-cs"/>
        </a:defRPr>
      </a:lvl1pPr>
    </p:titleStyle>
    <p:bodyStyle>
      <a:lvl1pPr marL="361950" indent="-361950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accent3"/>
        </a:buClr>
        <a:buSzPct val="100000"/>
        <a:buFont typeface="Segoe UI Light" panose="020B0502040204020203" pitchFamily="34" charset="0"/>
        <a:buChar char="•"/>
        <a:defRPr sz="190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1pPr>
      <a:lvl2pPr marL="715963" indent="-354013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accent3"/>
        </a:buClr>
        <a:buSzPct val="100000"/>
        <a:buFont typeface="IBM Plex Sans" panose="020B0503050203000203" pitchFamily="34" charset="0"/>
        <a:buChar char="−"/>
        <a:defRPr sz="1900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2pPr>
      <a:lvl3pPr marL="1077913" indent="-361950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accent1"/>
        </a:buClr>
        <a:buSzPct val="85000"/>
        <a:buFont typeface="IBM Plex Sans" panose="020B0503050203000203" pitchFamily="34" charset="0"/>
        <a:buChar char="−"/>
        <a:defRPr sz="1900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3pPr>
      <a:lvl4pPr marL="1431925" indent="-354013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tx2"/>
        </a:buClr>
        <a:buSzPct val="100000"/>
        <a:buFont typeface="IBM Plex Sans" panose="020B0503050203000203" pitchFamily="34" charset="0"/>
        <a:buChar char="−"/>
        <a:defRPr sz="1900" b="0" kern="1200" cap="none" spc="30" baseline="0">
          <a:solidFill>
            <a:schemeClr val="tx2"/>
          </a:solidFill>
          <a:latin typeface="IBM Plex Sans" panose="020B0503050203000203" pitchFamily="34" charset="0"/>
          <a:ea typeface="+mn-ea"/>
          <a:cs typeface="Calibri" panose="020F0502020204030204" pitchFamily="34" charset="0"/>
        </a:defRPr>
      </a:lvl4pPr>
      <a:lvl5pPr marL="0" indent="0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tx2"/>
        </a:buClr>
        <a:buFont typeface="+mj-lt"/>
        <a:buNone/>
        <a:defRPr sz="1900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5pPr>
      <a:lvl6pPr marL="361950" indent="-361950" algn="l" defTabSz="914400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accent3"/>
        </a:buClr>
        <a:buFont typeface="+mj-lt"/>
        <a:buAutoNum type="arabicPeriod"/>
        <a:defRPr sz="1900" b="0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Font typeface="Calibri Light" panose="020F0302020204030204" pitchFamily="34" charset="0"/>
        <a:buNone/>
        <a:defRPr sz="1900" b="1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Font typeface="Arial" panose="020B0604020202020204" pitchFamily="34" charset="0"/>
        <a:buNone/>
        <a:defRPr sz="1900" b="1" i="0" kern="1200">
          <a:solidFill>
            <a:schemeClr val="accent2"/>
          </a:solidFill>
          <a:latin typeface="IBM Plex Sans" panose="020B0503050203000203" pitchFamily="34" charset="0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Font typeface="Arial" panose="020B0604020202020204" pitchFamily="34" charset="0"/>
        <a:buNone/>
        <a:defRPr sz="1600" b="0" i="1" kern="1200">
          <a:solidFill>
            <a:schemeClr val="accent6">
              <a:lumMod val="75000"/>
            </a:schemeClr>
          </a:solidFill>
          <a:latin typeface="IBM Plex Sans" panose="020B0503050203000203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776" userDrawn="1">
          <p15:clr>
            <a:srgbClr val="F26B43"/>
          </p15:clr>
        </p15:guide>
        <p15:guide id="3" orient="horz" pos="1002" userDrawn="1">
          <p15:clr>
            <a:srgbClr val="F26B43"/>
          </p15:clr>
        </p15:guide>
        <p15:guide id="5" orient="horz" pos="3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8D48B6-1EC3-4055-9315-BDB5116F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BEEB-8AC4-48C9-846A-5EF8C4AF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4B3A79-E39C-48CB-9142-40670E7B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Objectivity"/>
              </a:rPr>
              <a:t>Module 2: Network Systems</a:t>
            </a:r>
            <a:endParaRPr lang="en-US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94949-7DC7-48D0-ADAD-C6F4E9D49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B036BB-E1AC-4E26-B0CB-300F0CB2F6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IBM Plex Sans"/>
              </a:rPr>
              <a:t>Final assignment </a:t>
            </a:r>
            <a:r>
              <a:rPr lang="en-US" err="1">
                <a:latin typeface="IBM Plex Sans"/>
              </a:rPr>
              <a:t>Nedap</a:t>
            </a:r>
            <a:r>
              <a:rPr lang="en-US">
                <a:latin typeface="IBM Plex Sans"/>
              </a:rPr>
              <a:t> University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07DA55-A6B9-4B88-95FF-D1CC12350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6510-E126-1ACA-4213-8DE93B5D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Introduction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A9EBF-C5F1-D456-5E4B-2FFD7B5B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2</a:t>
            </a:fld>
            <a:endParaRPr lang="nl-NL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111629EC-B2F3-A66E-E14A-079CBE89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23" y="2001793"/>
            <a:ext cx="5358525" cy="3507407"/>
          </a:xfrm>
          <a:prstGeom prst="rect">
            <a:avLst/>
          </a:prstGeo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F9B349EC-1508-F29C-24D8-ACD984FC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3" y="1717170"/>
            <a:ext cx="5620751" cy="42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7C6F-2F37-936E-8597-3C585794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3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D8F6E-1E5D-4F75-4FB2-64938B85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Assignment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2598D-7543-9B86-06EA-E5DD4CA0D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IBM Plex Sans"/>
              </a:rPr>
              <a:t>Develop a file storage application for a Raspberry PI</a:t>
            </a:r>
          </a:p>
          <a:p>
            <a:r>
              <a:rPr lang="en-US" dirty="0">
                <a:latin typeface="IBM Plex Sans"/>
              </a:rPr>
              <a:t>Develop a client application for a laptop</a:t>
            </a:r>
          </a:p>
          <a:p>
            <a:r>
              <a:rPr lang="en-US" dirty="0">
                <a:latin typeface="IBM Plex Sans"/>
              </a:rPr>
              <a:t>Implement reliable upload &amp; download of files</a:t>
            </a:r>
          </a:p>
          <a:p>
            <a:endParaRPr lang="en-US"/>
          </a:p>
          <a:p>
            <a:pPr marL="0" indent="0">
              <a:buNone/>
            </a:pPr>
            <a:r>
              <a:rPr lang="en-US" b="1" dirty="0">
                <a:latin typeface="IBM Plex Sans"/>
              </a:rPr>
              <a:t>Restrictions</a:t>
            </a:r>
          </a:p>
          <a:p>
            <a:r>
              <a:rPr lang="en-US" dirty="0">
                <a:latin typeface="IBM Plex Sans"/>
              </a:rPr>
              <a:t>You </a:t>
            </a:r>
            <a:r>
              <a:rPr lang="en-US" u="sng" dirty="0">
                <a:latin typeface="IBM Plex Sans"/>
              </a:rPr>
              <a:t>need</a:t>
            </a:r>
            <a:r>
              <a:rPr lang="en-US" dirty="0">
                <a:latin typeface="IBM Plex Sans"/>
              </a:rPr>
              <a:t> to use </a:t>
            </a:r>
            <a:r>
              <a:rPr lang="en-US" b="1" dirty="0">
                <a:latin typeface="IBM Plex Sans"/>
              </a:rPr>
              <a:t>UDP</a:t>
            </a:r>
          </a:p>
          <a:p>
            <a:pPr marL="715645" lvl="1" indent="-353695"/>
            <a:r>
              <a:rPr lang="en-US" dirty="0">
                <a:latin typeface="IBM Plex Sans"/>
              </a:rPr>
              <a:t>TCP is not allowed</a:t>
            </a:r>
          </a:p>
          <a:p>
            <a:pPr>
              <a:buFont typeface="Segoe UI Light" panose="020B0503050203000203" pitchFamily="34" charset="0"/>
              <a:buChar char="•"/>
            </a:pPr>
            <a:r>
              <a:rPr lang="en-US" dirty="0">
                <a:latin typeface="IBM Plex Sans"/>
              </a:rPr>
              <a:t>Must be able to deal with unreliable networks (packet loss)</a:t>
            </a:r>
          </a:p>
          <a:p>
            <a:pPr>
              <a:buFont typeface="Segoe UI Light" panose="020B0503050203000203" pitchFamily="34" charset="0"/>
              <a:buChar char="•"/>
            </a:pPr>
            <a:r>
              <a:rPr lang="en-US" dirty="0">
                <a:latin typeface="IBM Plex Sans"/>
              </a:rPr>
              <a:t>Individually</a:t>
            </a:r>
            <a:endParaRPr lang="en-US" dirty="0"/>
          </a:p>
        </p:txBody>
      </p:sp>
      <p:pic>
        <p:nvPicPr>
          <p:cNvPr id="9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195BA42-A049-6785-1501-211082F3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55" y="490135"/>
            <a:ext cx="2743200" cy="1728045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FD234DC4-9B1F-DE3A-D430-20D6E7815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80000">
            <a:off x="8180181" y="1593098"/>
            <a:ext cx="1613972" cy="1613972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89204CB0-CBC2-83F4-B346-905271022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328" y="3428382"/>
            <a:ext cx="1136574" cy="478633"/>
          </a:xfrm>
          <a:prstGeom prst="rect">
            <a:avLst/>
          </a:prstGeom>
        </p:spPr>
      </p:pic>
      <p:pic>
        <p:nvPicPr>
          <p:cNvPr id="12" name="Picture 10" descr="Icon&#10;&#10;Description automatically generated">
            <a:extLst>
              <a:ext uri="{FF2B5EF4-FFF2-40B4-BE49-F238E27FC236}">
                <a16:creationId xmlns:a16="http://schemas.microsoft.com/office/drawing/2014/main" id="{60E01D60-A89E-A35C-93DB-3760C97D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7207024" y="3163001"/>
            <a:ext cx="1613972" cy="1613972"/>
          </a:xfrm>
          <a:prstGeom prst="rect">
            <a:avLst/>
          </a:prstGeom>
        </p:spPr>
      </p:pic>
      <p:pic>
        <p:nvPicPr>
          <p:cNvPr id="13" name="Graphic 13" descr="Laptop with solid fill">
            <a:extLst>
              <a:ext uri="{FF2B5EF4-FFF2-40B4-BE49-F238E27FC236}">
                <a16:creationId xmlns:a16="http://schemas.microsoft.com/office/drawing/2014/main" id="{F6228E67-73F4-99C2-3262-2ED8FB472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7692" y="4321367"/>
            <a:ext cx="1795749" cy="1786568"/>
          </a:xfrm>
          <a:prstGeom prst="rect">
            <a:avLst/>
          </a:prstGeom>
        </p:spPr>
      </p:pic>
      <p:pic>
        <p:nvPicPr>
          <p:cNvPr id="14" name="Graphic 14" descr="Document with solid fill">
            <a:extLst>
              <a:ext uri="{FF2B5EF4-FFF2-40B4-BE49-F238E27FC236}">
                <a16:creationId xmlns:a16="http://schemas.microsoft.com/office/drawing/2014/main" id="{BC260EC4-A4CB-A54A-27FD-B3FC903057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2534" y="382835"/>
            <a:ext cx="629798" cy="620617"/>
          </a:xfrm>
          <a:prstGeom prst="rect">
            <a:avLst/>
          </a:prstGeom>
        </p:spPr>
      </p:pic>
      <p:pic>
        <p:nvPicPr>
          <p:cNvPr id="18" name="Graphic 14" descr="Document with solid fill">
            <a:extLst>
              <a:ext uri="{FF2B5EF4-FFF2-40B4-BE49-F238E27FC236}">
                <a16:creationId xmlns:a16="http://schemas.microsoft.com/office/drawing/2014/main" id="{6D219FD5-5AC5-2BC2-AA77-74DF44C18C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1738" y="245124"/>
            <a:ext cx="629798" cy="620617"/>
          </a:xfrm>
          <a:prstGeom prst="rect">
            <a:avLst/>
          </a:prstGeom>
        </p:spPr>
      </p:pic>
      <p:pic>
        <p:nvPicPr>
          <p:cNvPr id="19" name="Graphic 14" descr="Document with solid fill">
            <a:extLst>
              <a:ext uri="{FF2B5EF4-FFF2-40B4-BE49-F238E27FC236}">
                <a16:creationId xmlns:a16="http://schemas.microsoft.com/office/drawing/2014/main" id="{F31D76AF-615A-3C75-A663-EFABD44CA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1762" y="107412"/>
            <a:ext cx="629798" cy="620617"/>
          </a:xfrm>
          <a:prstGeom prst="rect">
            <a:avLst/>
          </a:prstGeom>
        </p:spPr>
      </p:pic>
      <p:pic>
        <p:nvPicPr>
          <p:cNvPr id="20" name="Graphic 14" descr="Document with solid fill">
            <a:extLst>
              <a:ext uri="{FF2B5EF4-FFF2-40B4-BE49-F238E27FC236}">
                <a16:creationId xmlns:a16="http://schemas.microsoft.com/office/drawing/2014/main" id="{0939EAF8-45A2-78D8-E4E4-F5C4DD55E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9183" y="4890568"/>
            <a:ext cx="427823" cy="427822"/>
          </a:xfrm>
          <a:prstGeom prst="rect">
            <a:avLst/>
          </a:prstGeom>
        </p:spPr>
      </p:pic>
      <p:pic>
        <p:nvPicPr>
          <p:cNvPr id="21" name="Graphic 14" descr="Document with solid fill">
            <a:extLst>
              <a:ext uri="{FF2B5EF4-FFF2-40B4-BE49-F238E27FC236}">
                <a16:creationId xmlns:a16="http://schemas.microsoft.com/office/drawing/2014/main" id="{90D06677-8E2F-7A27-CE5B-82E2D231E2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2382" y="2395665"/>
            <a:ext cx="629798" cy="6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0DC4-D22F-19D5-29A1-7E74EEBE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Planning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A7A3C-5622-3B19-124A-ADB7C43A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</a:t>
            </a:fld>
            <a:endParaRPr lang="nl-NL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6F2B28FE-15E2-6F85-738C-BC4E60488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777579"/>
              </p:ext>
            </p:extLst>
          </p:nvPr>
        </p:nvGraphicFramePr>
        <p:xfrm>
          <a:off x="470899" y="1531706"/>
          <a:ext cx="10753617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7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E050-BD6B-3941-513F-656A0D5B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Tournament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3C3FB-1C00-83EF-5F3C-953CC4AEE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IBM Plex Sans"/>
              </a:rPr>
              <a:t>Functional demonstration of solution</a:t>
            </a:r>
          </a:p>
          <a:p>
            <a:r>
              <a:rPr lang="en-US" dirty="0">
                <a:latin typeface="IBM Plex Sans"/>
              </a:rPr>
              <a:t>Different rounds</a:t>
            </a:r>
            <a:endParaRPr lang="en-US" dirty="0"/>
          </a:p>
          <a:p>
            <a:r>
              <a:rPr lang="en-US" dirty="0">
                <a:latin typeface="IBM Plex Sans"/>
              </a:rPr>
              <a:t>Network </a:t>
            </a:r>
            <a:r>
              <a:rPr lang="en-US" u="sng" dirty="0">
                <a:latin typeface="IBM Plex Sans"/>
              </a:rPr>
              <a:t>will</a:t>
            </a:r>
            <a:r>
              <a:rPr lang="en-US" dirty="0">
                <a:latin typeface="IBM Plex Sans"/>
              </a:rPr>
              <a:t> be more unreliable every round</a:t>
            </a:r>
            <a:endParaRPr lang="nl-NL" dirty="0"/>
          </a:p>
          <a:p>
            <a:r>
              <a:rPr lang="en-US" dirty="0">
                <a:latin typeface="IBM Plex Sans"/>
              </a:rPr>
              <a:t>Student with fastest file transfer is the winner</a:t>
            </a:r>
            <a:endParaRPr lang="en-US" dirty="0"/>
          </a:p>
          <a:p>
            <a:r>
              <a:rPr lang="en-US" dirty="0">
                <a:latin typeface="IBM Plex Sans"/>
              </a:rPr>
              <a:t>Grand Prize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6" descr="aerial view of gold trophy">
            <a:extLst>
              <a:ext uri="{FF2B5EF4-FFF2-40B4-BE49-F238E27FC236}">
                <a16:creationId xmlns:a16="http://schemas.microsoft.com/office/drawing/2014/main" id="{E1292B67-9E95-B6A6-53F9-12CC1156A1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8632" t="455" r="4711" b="-456"/>
          <a:stretch/>
        </p:blipFill>
        <p:spPr>
          <a:xfrm>
            <a:off x="7772400" y="1434"/>
            <a:ext cx="4414170" cy="63173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FA97-B617-3794-7296-44FD0945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5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D627-F3EA-F173-4F86-F3ECAF6B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Report &amp; presentation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8CFA3-9736-B291-5207-ED837609A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IBM Plex Sans"/>
              </a:rPr>
              <a:t>Report</a:t>
            </a:r>
          </a:p>
          <a:p>
            <a:pPr marL="715645" lvl="1" indent="-353695"/>
            <a:r>
              <a:rPr lang="en-US">
                <a:latin typeface="IBM Plex Sans"/>
              </a:rPr>
              <a:t>High level overview</a:t>
            </a:r>
            <a:endParaRPr lang="en-US" dirty="0">
              <a:latin typeface="IBM Plex Sans"/>
            </a:endParaRPr>
          </a:p>
          <a:p>
            <a:pPr marL="715645" lvl="1" indent="-353695"/>
            <a:r>
              <a:rPr lang="en-US">
                <a:latin typeface="IBM Plex Sans"/>
              </a:rPr>
              <a:t>Explain protocol</a:t>
            </a:r>
            <a:endParaRPr lang="en-US"/>
          </a:p>
          <a:p>
            <a:pPr marL="715645" lvl="1" indent="-353695"/>
            <a:r>
              <a:rPr lang="en-US">
                <a:latin typeface="IBM Plex Sans"/>
              </a:rPr>
              <a:t>Explain parameters</a:t>
            </a:r>
            <a:endParaRPr lang="en-US"/>
          </a:p>
          <a:p>
            <a:pPr marL="715645" lvl="1" indent="-353695"/>
            <a:r>
              <a:rPr lang="en-US">
                <a:latin typeface="IBM Plex Sans"/>
              </a:rPr>
              <a:t>Statistics</a:t>
            </a:r>
          </a:p>
          <a:p>
            <a:pPr marL="361950" lvl="1" indent="0">
              <a:buNone/>
            </a:pPr>
            <a:endParaRPr lang="en-US">
              <a:latin typeface="IBM Plex Sans"/>
            </a:endParaRPr>
          </a:p>
          <a:p>
            <a:pPr>
              <a:buFont typeface="Segoe UI Light" panose="020B0503050203000203" pitchFamily="34" charset="0"/>
              <a:buChar char="•"/>
            </a:pPr>
            <a:r>
              <a:rPr lang="en-US">
                <a:latin typeface="IBM Plex Sans"/>
              </a:rPr>
              <a:t>Present your work (max 10min)</a:t>
            </a:r>
          </a:p>
          <a:p>
            <a:pPr marL="715645" lvl="1" indent="-353695"/>
            <a:r>
              <a:rPr lang="en-US">
                <a:latin typeface="IBM Plex Sans"/>
              </a:rPr>
              <a:t>No demo needed</a:t>
            </a:r>
          </a:p>
          <a:p>
            <a:pPr marL="715645" lvl="1" indent="-353695"/>
            <a:r>
              <a:rPr lang="en-US">
                <a:latin typeface="IBM Plex Sans"/>
              </a:rPr>
              <a:t>What are you proud of?</a:t>
            </a:r>
          </a:p>
          <a:p>
            <a:pPr marL="715645" lvl="1" indent="-353695"/>
            <a:r>
              <a:rPr lang="en-US">
                <a:latin typeface="IBM Plex Sans"/>
              </a:rPr>
              <a:t>What could be done better?</a:t>
            </a:r>
          </a:p>
          <a:p>
            <a:pPr marL="715645" lvl="1" indent="-353695"/>
            <a:endParaRPr lang="en-US">
              <a:latin typeface="IBM Plex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EE489-874F-AEBF-1536-A1AE1F18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14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81B7-5164-6312-E608-3A16099D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Recommendations</a:t>
            </a:r>
            <a:endParaRPr lang="en-US" err="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62938-7CF7-2527-53F9-C250519C6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IBM Plex Sans"/>
              </a:rPr>
              <a:t>Setup your PI today</a:t>
            </a:r>
          </a:p>
          <a:p>
            <a:pPr>
              <a:buFont typeface="Segoe UI Light" panose="020B0503050203000203" pitchFamily="34" charset="0"/>
              <a:buChar char="•"/>
            </a:pPr>
            <a:r>
              <a:rPr lang="en-US" dirty="0">
                <a:latin typeface="IBM Plex Sans"/>
              </a:rPr>
              <a:t>Plan ahead</a:t>
            </a:r>
          </a:p>
          <a:p>
            <a:pPr marL="0" indent="0">
              <a:buNone/>
            </a:pPr>
            <a:endParaRPr lang="en-US" dirty="0">
              <a:latin typeface="IBM Plex Sans"/>
            </a:endParaRPr>
          </a:p>
          <a:p>
            <a:pPr>
              <a:buFont typeface="Segoe UI Light" panose="020B0503050203000203" pitchFamily="34" charset="0"/>
              <a:buChar char="•"/>
            </a:pPr>
            <a:r>
              <a:rPr lang="en-US" dirty="0">
                <a:latin typeface="IBM Plex Sans"/>
              </a:rPr>
              <a:t>Have Fun!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EFE11-CC30-3C37-1BA2-F7243F13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18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dap template-set">
  <a:themeElements>
    <a:clrScheme name="Nedap">
      <a:dk1>
        <a:sysClr val="windowText" lastClr="000000"/>
      </a:dk1>
      <a:lt1>
        <a:sysClr val="window" lastClr="FFFFFF"/>
      </a:lt1>
      <a:dk2>
        <a:srgbClr val="023A4F"/>
      </a:dk2>
      <a:lt2>
        <a:srgbClr val="FF6C37"/>
      </a:lt2>
      <a:accent1>
        <a:srgbClr val="023A4F"/>
      </a:accent1>
      <a:accent2>
        <a:srgbClr val="FF6C37"/>
      </a:accent2>
      <a:accent3>
        <a:srgbClr val="2C87BB"/>
      </a:accent3>
      <a:accent4>
        <a:srgbClr val="A6CDDD"/>
      </a:accent4>
      <a:accent5>
        <a:srgbClr val="FFF0DB"/>
      </a:accent5>
      <a:accent6>
        <a:srgbClr val="F4F4F4"/>
      </a:accent6>
      <a:hlink>
        <a:srgbClr val="FF6C37"/>
      </a:hlink>
      <a:folHlink>
        <a:srgbClr val="023A4F"/>
      </a:folHlink>
    </a:clrScheme>
    <a:fontScheme name="Aangepast 29">
      <a:majorFont>
        <a:latin typeface="Objectivity"/>
        <a:ea typeface=""/>
        <a:cs typeface=""/>
      </a:majorFont>
      <a:minorFont>
        <a:latin typeface="IBM Plex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dap_presentation_template_v07 -- original-before-metadata-cleanup" id="{28C9E726-F411-A44D-BB70-3918F86B101A}" vid="{BEFE4A21-4F6E-CF4D-B769-2647C30641BB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nedap_presentation_template_v07</Template>
  <TotalTime>213</TotalTime>
  <Words>180</Words>
  <Application>Microsoft Macintosh PowerPoint</Application>
  <PresentationFormat>Widescreen</PresentationFormat>
  <Paragraphs>69</Paragraphs>
  <Slides>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IBM Plex Sans</vt:lpstr>
      <vt:lpstr>Objectivity</vt:lpstr>
      <vt:lpstr>Open Sans</vt:lpstr>
      <vt:lpstr>Oswald</vt:lpstr>
      <vt:lpstr>Segoe UI Light</vt:lpstr>
      <vt:lpstr>Nedap template-set</vt:lpstr>
      <vt:lpstr>Module 2: Network Systems</vt:lpstr>
      <vt:lpstr>Introduction</vt:lpstr>
      <vt:lpstr>Assignment</vt:lpstr>
      <vt:lpstr>Planning</vt:lpstr>
      <vt:lpstr>Tournament</vt:lpstr>
      <vt:lpstr>Report &amp; presentation</vt:lpstr>
      <vt:lpstr>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title</dc:title>
  <dc:subject/>
  <dc:creator>Fernand de Wolf</dc:creator>
  <cp:keywords/>
  <dc:description/>
  <cp:lastModifiedBy>Tessa Gerritse</cp:lastModifiedBy>
  <cp:revision>178</cp:revision>
  <dcterms:created xsi:type="dcterms:W3CDTF">2020-06-17T08:41:43Z</dcterms:created>
  <dcterms:modified xsi:type="dcterms:W3CDTF">2023-03-29T12:00:12Z</dcterms:modified>
  <cp:category/>
</cp:coreProperties>
</file>